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mp3" ContentType="audio/mpeg"/>
  <Default Extension="rels" ContentType="application/vnd.openxmlformats-package.relationships+xml"/>
  <Default Extension="vml" ContentType="application/vnd.openxmlformats-officedocument.vmlDrawing"/>
  <Default Extension="wdp" ContentType="image/vnd.ms-photo"/>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xml" ContentType="application/vnd.openxmlformats-officedocument.presentationml.tags+xml"/>
  <Override PartName="/ppt/notesSlides/notesSlide17.xml" ContentType="application/vnd.openxmlformats-officedocument.presentationml.notesSlide+xml"/>
  <Override PartName="/ppt/tags/tag3.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4.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257" r:id="rId3"/>
    <p:sldId id="258" r:id="rId4"/>
    <p:sldId id="294" r:id="rId5"/>
    <p:sldId id="288" r:id="rId6"/>
    <p:sldId id="307" r:id="rId7"/>
    <p:sldId id="292" r:id="rId8"/>
    <p:sldId id="282" r:id="rId9"/>
    <p:sldId id="293" r:id="rId10"/>
    <p:sldId id="351" r:id="rId11"/>
    <p:sldId id="291" r:id="rId12"/>
    <p:sldId id="295" r:id="rId13"/>
    <p:sldId id="298" r:id="rId14"/>
    <p:sldId id="302" r:id="rId15"/>
    <p:sldId id="345" r:id="rId16"/>
    <p:sldId id="344" r:id="rId17"/>
    <p:sldId id="299" r:id="rId18"/>
    <p:sldId id="300" r:id="rId19"/>
    <p:sldId id="303" r:id="rId20"/>
    <p:sldId id="352" r:id="rId21"/>
    <p:sldId id="304" r:id="rId22"/>
    <p:sldId id="301" r:id="rId23"/>
    <p:sldId id="346" r:id="rId24"/>
    <p:sldId id="348" r:id="rId25"/>
    <p:sldId id="305" r:id="rId26"/>
    <p:sldId id="353" r:id="rId27"/>
    <p:sldId id="359" r:id="rId28"/>
    <p:sldId id="357" r:id="rId29"/>
    <p:sldId id="354" r:id="rId30"/>
    <p:sldId id="358" r:id="rId31"/>
    <p:sldId id="355" r:id="rId32"/>
    <p:sldId id="259" r:id="rId33"/>
    <p:sldId id="262" r:id="rId34"/>
    <p:sldId id="267" r:id="rId35"/>
    <p:sldId id="269" r:id="rId36"/>
    <p:sldId id="270" r:id="rId37"/>
    <p:sldId id="271" r:id="rId38"/>
    <p:sldId id="272" r:id="rId39"/>
    <p:sldId id="273" r:id="rId40"/>
    <p:sldId id="274" r:id="rId41"/>
    <p:sldId id="350" r:id="rId42"/>
    <p:sldId id="287" r:id="rId43"/>
  </p:sldIdLst>
  <p:sldSz cx="9001125" cy="5040313"/>
  <p:notesSz cx="6858000" cy="9144000"/>
  <p:defaultTextStyle>
    <a:defPPr>
      <a:defRPr lang="zh-CN"/>
    </a:defPPr>
    <a:lvl1pPr marL="0" algn="l" defTabSz="802005" rtl="0" eaLnBrk="1" latinLnBrk="0" hangingPunct="1">
      <a:defRPr sz="1600" kern="1200">
        <a:solidFill>
          <a:schemeClr val="tx1"/>
        </a:solidFill>
        <a:latin typeface="+mn-lt"/>
        <a:ea typeface="+mn-ea"/>
        <a:cs typeface="+mn-cs"/>
      </a:defRPr>
    </a:lvl1pPr>
    <a:lvl2pPr marL="401320" algn="l" defTabSz="802005" rtl="0" eaLnBrk="1" latinLnBrk="0" hangingPunct="1">
      <a:defRPr sz="1600" kern="1200">
        <a:solidFill>
          <a:schemeClr val="tx1"/>
        </a:solidFill>
        <a:latin typeface="+mn-lt"/>
        <a:ea typeface="+mn-ea"/>
        <a:cs typeface="+mn-cs"/>
      </a:defRPr>
    </a:lvl2pPr>
    <a:lvl3pPr marL="802005" algn="l" defTabSz="802005" rtl="0" eaLnBrk="1" latinLnBrk="0" hangingPunct="1">
      <a:defRPr sz="1600" kern="1200">
        <a:solidFill>
          <a:schemeClr val="tx1"/>
        </a:solidFill>
        <a:latin typeface="+mn-lt"/>
        <a:ea typeface="+mn-ea"/>
        <a:cs typeface="+mn-cs"/>
      </a:defRPr>
    </a:lvl3pPr>
    <a:lvl4pPr marL="1203325" algn="l" defTabSz="802005" rtl="0" eaLnBrk="1" latinLnBrk="0" hangingPunct="1">
      <a:defRPr sz="1600" kern="1200">
        <a:solidFill>
          <a:schemeClr val="tx1"/>
        </a:solidFill>
        <a:latin typeface="+mn-lt"/>
        <a:ea typeface="+mn-ea"/>
        <a:cs typeface="+mn-cs"/>
      </a:defRPr>
    </a:lvl4pPr>
    <a:lvl5pPr marL="1604645" algn="l" defTabSz="802005" rtl="0" eaLnBrk="1" latinLnBrk="0" hangingPunct="1">
      <a:defRPr sz="1600" kern="1200">
        <a:solidFill>
          <a:schemeClr val="tx1"/>
        </a:solidFill>
        <a:latin typeface="+mn-lt"/>
        <a:ea typeface="+mn-ea"/>
        <a:cs typeface="+mn-cs"/>
      </a:defRPr>
    </a:lvl5pPr>
    <a:lvl6pPr marL="2005965" algn="l" defTabSz="802005" rtl="0" eaLnBrk="1" latinLnBrk="0" hangingPunct="1">
      <a:defRPr sz="1600" kern="1200">
        <a:solidFill>
          <a:schemeClr val="tx1"/>
        </a:solidFill>
        <a:latin typeface="+mn-lt"/>
        <a:ea typeface="+mn-ea"/>
        <a:cs typeface="+mn-cs"/>
      </a:defRPr>
    </a:lvl6pPr>
    <a:lvl7pPr marL="2406650" algn="l" defTabSz="802005" rtl="0" eaLnBrk="1" latinLnBrk="0" hangingPunct="1">
      <a:defRPr sz="1600" kern="1200">
        <a:solidFill>
          <a:schemeClr val="tx1"/>
        </a:solidFill>
        <a:latin typeface="+mn-lt"/>
        <a:ea typeface="+mn-ea"/>
        <a:cs typeface="+mn-cs"/>
      </a:defRPr>
    </a:lvl7pPr>
    <a:lvl8pPr marL="2807970" algn="l" defTabSz="802005" rtl="0" eaLnBrk="1" latinLnBrk="0" hangingPunct="1">
      <a:defRPr sz="1600" kern="1200">
        <a:solidFill>
          <a:schemeClr val="tx1"/>
        </a:solidFill>
        <a:latin typeface="+mn-lt"/>
        <a:ea typeface="+mn-ea"/>
        <a:cs typeface="+mn-cs"/>
      </a:defRPr>
    </a:lvl8pPr>
    <a:lvl9pPr marL="3209290" algn="l" defTabSz="802005" rtl="0" eaLnBrk="1" latinLnBrk="0" hangingPunct="1">
      <a:defRPr sz="16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9757B3BC-24FD-4F5D-9331-DB6B1C3A878C}">
          <p14:sldIdLst>
            <p14:sldId id="256"/>
            <p14:sldId id="257"/>
            <p14:sldId id="258"/>
            <p14:sldId id="294"/>
            <p14:sldId id="288"/>
            <p14:sldId id="307"/>
            <p14:sldId id="292"/>
            <p14:sldId id="282"/>
            <p14:sldId id="293"/>
            <p14:sldId id="351"/>
            <p14:sldId id="291"/>
            <p14:sldId id="295"/>
            <p14:sldId id="298"/>
            <p14:sldId id="302"/>
            <p14:sldId id="345"/>
            <p14:sldId id="344"/>
            <p14:sldId id="299"/>
            <p14:sldId id="300"/>
            <p14:sldId id="303"/>
            <p14:sldId id="352"/>
            <p14:sldId id="304"/>
            <p14:sldId id="301"/>
            <p14:sldId id="346"/>
            <p14:sldId id="348"/>
            <p14:sldId id="305"/>
            <p14:sldId id="353"/>
            <p14:sldId id="359"/>
            <p14:sldId id="357"/>
            <p14:sldId id="354"/>
            <p14:sldId id="358"/>
            <p14:sldId id="355"/>
          </p14:sldIdLst>
        </p14:section>
        <p14:section name="无标题节" id="{9F8B98F7-3B6F-477B-9003-34637C1E7C0A}">
          <p14:sldIdLst>
            <p14:sldId id="259"/>
            <p14:sldId id="262"/>
            <p14:sldId id="267"/>
            <p14:sldId id="269"/>
            <p14:sldId id="270"/>
            <p14:sldId id="271"/>
            <p14:sldId id="272"/>
            <p14:sldId id="273"/>
            <p14:sldId id="274"/>
            <p14:sldId id="350"/>
            <p14:sldId id="287"/>
          </p14:sldIdLst>
        </p14:section>
      </p14:sectionLst>
    </p:ext>
    <p:ext uri="{EFAFB233-063F-42B5-8137-9DF3F51BA10A}">
      <p15:sldGuideLst xmlns:p15="http://schemas.microsoft.com/office/powerpoint/2012/main">
        <p15:guide id="1" orient="horz" pos="1587">
          <p15:clr>
            <a:srgbClr val="A4A3A4"/>
          </p15:clr>
        </p15:guide>
        <p15:guide id="2" pos="284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173B"/>
    <a:srgbClr val="BA1F3E"/>
    <a:srgbClr val="EB19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67" autoAdjust="0"/>
    <p:restoredTop sz="94771"/>
  </p:normalViewPr>
  <p:slideViewPr>
    <p:cSldViewPr>
      <p:cViewPr varScale="1">
        <p:scale>
          <a:sx n="89" d="100"/>
          <a:sy n="89" d="100"/>
        </p:scale>
        <p:origin x="176" y="912"/>
      </p:cViewPr>
      <p:guideLst>
        <p:guide orient="horz" pos="1587"/>
        <p:guide pos="284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wmf"/><Relationship Id="rId2" Type="http://schemas.openxmlformats.org/officeDocument/2006/relationships/image" Target="../media/image2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9F16DF-CF36-416C-BD50-D1BDDE91DB92}" type="datetimeFigureOut">
              <a:rPr lang="zh-CN" altLang="en-US" smtClean="0"/>
              <a:t>2018/5/20</a:t>
            </a:fld>
            <a:endParaRPr lang="zh-CN" altLang="en-US"/>
          </a:p>
        </p:txBody>
      </p:sp>
      <p:sp>
        <p:nvSpPr>
          <p:cNvPr id="4" name="幻灯片图像占位符 3"/>
          <p:cNvSpPr>
            <a:spLocks noGrp="1" noRot="1" noChangeAspect="1"/>
          </p:cNvSpPr>
          <p:nvPr>
            <p:ph type="sldImg" idx="2"/>
          </p:nvPr>
        </p:nvSpPr>
        <p:spPr>
          <a:xfrm>
            <a:off x="674688" y="1143000"/>
            <a:ext cx="55086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ED90FB-1249-453A-B05F-3D35C4D1AF40}" type="slidenum">
              <a:rPr lang="zh-CN" altLang="en-US" smtClean="0"/>
              <a:t>‹#›</a:t>
            </a:fld>
            <a:endParaRPr lang="zh-CN" altLang="en-US"/>
          </a:p>
        </p:txBody>
      </p:sp>
    </p:spTree>
    <p:extLst>
      <p:ext uri="{BB962C8B-B14F-4D97-AF65-F5344CB8AC3E}">
        <p14:creationId xmlns:p14="http://schemas.microsoft.com/office/powerpoint/2010/main" val="20402604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1</a:t>
            </a:fld>
            <a:endParaRPr lang="zh-CN" altLang="en-US"/>
          </a:p>
        </p:txBody>
      </p:sp>
    </p:spTree>
    <p:extLst>
      <p:ext uri="{BB962C8B-B14F-4D97-AF65-F5344CB8AC3E}">
        <p14:creationId xmlns:p14="http://schemas.microsoft.com/office/powerpoint/2010/main" val="1786260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11</a:t>
            </a:fld>
            <a:endParaRPr lang="zh-CN" altLang="en-US"/>
          </a:p>
        </p:txBody>
      </p:sp>
    </p:spTree>
    <p:extLst>
      <p:ext uri="{BB962C8B-B14F-4D97-AF65-F5344CB8AC3E}">
        <p14:creationId xmlns:p14="http://schemas.microsoft.com/office/powerpoint/2010/main" val="943008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12</a:t>
            </a:fld>
            <a:endParaRPr lang="zh-CN" altLang="en-US"/>
          </a:p>
        </p:txBody>
      </p:sp>
    </p:spTree>
    <p:extLst>
      <p:ext uri="{BB962C8B-B14F-4D97-AF65-F5344CB8AC3E}">
        <p14:creationId xmlns:p14="http://schemas.microsoft.com/office/powerpoint/2010/main" val="711737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13</a:t>
            </a:fld>
            <a:endParaRPr lang="zh-CN" altLang="en-US"/>
          </a:p>
        </p:txBody>
      </p:sp>
    </p:spTree>
    <p:extLst>
      <p:ext uri="{BB962C8B-B14F-4D97-AF65-F5344CB8AC3E}">
        <p14:creationId xmlns:p14="http://schemas.microsoft.com/office/powerpoint/2010/main" val="694484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14</a:t>
            </a:fld>
            <a:endParaRPr lang="zh-CN" altLang="en-US"/>
          </a:p>
        </p:txBody>
      </p:sp>
    </p:spTree>
    <p:extLst>
      <p:ext uri="{BB962C8B-B14F-4D97-AF65-F5344CB8AC3E}">
        <p14:creationId xmlns:p14="http://schemas.microsoft.com/office/powerpoint/2010/main" val="620764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15</a:t>
            </a:fld>
            <a:endParaRPr lang="zh-CN" altLang="en-US"/>
          </a:p>
        </p:txBody>
      </p:sp>
    </p:spTree>
    <p:extLst>
      <p:ext uri="{BB962C8B-B14F-4D97-AF65-F5344CB8AC3E}">
        <p14:creationId xmlns:p14="http://schemas.microsoft.com/office/powerpoint/2010/main" val="7201844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16</a:t>
            </a:fld>
            <a:endParaRPr lang="zh-CN" altLang="en-US"/>
          </a:p>
        </p:txBody>
      </p:sp>
    </p:spTree>
    <p:extLst>
      <p:ext uri="{BB962C8B-B14F-4D97-AF65-F5344CB8AC3E}">
        <p14:creationId xmlns:p14="http://schemas.microsoft.com/office/powerpoint/2010/main" val="2427672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17</a:t>
            </a:fld>
            <a:endParaRPr lang="zh-CN" altLang="en-US"/>
          </a:p>
        </p:txBody>
      </p:sp>
    </p:spTree>
    <p:extLst>
      <p:ext uri="{BB962C8B-B14F-4D97-AF65-F5344CB8AC3E}">
        <p14:creationId xmlns:p14="http://schemas.microsoft.com/office/powerpoint/2010/main" val="2118515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18</a:t>
            </a:fld>
            <a:endParaRPr lang="zh-CN" altLang="en-US"/>
          </a:p>
        </p:txBody>
      </p:sp>
    </p:spTree>
    <p:extLst>
      <p:ext uri="{BB962C8B-B14F-4D97-AF65-F5344CB8AC3E}">
        <p14:creationId xmlns:p14="http://schemas.microsoft.com/office/powerpoint/2010/main" val="6031747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19</a:t>
            </a:fld>
            <a:endParaRPr lang="zh-CN" altLang="en-US"/>
          </a:p>
        </p:txBody>
      </p:sp>
    </p:spTree>
    <p:extLst>
      <p:ext uri="{BB962C8B-B14F-4D97-AF65-F5344CB8AC3E}">
        <p14:creationId xmlns:p14="http://schemas.microsoft.com/office/powerpoint/2010/main" val="14347388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21</a:t>
            </a:fld>
            <a:endParaRPr lang="zh-CN" altLang="en-US"/>
          </a:p>
        </p:txBody>
      </p:sp>
    </p:spTree>
    <p:extLst>
      <p:ext uri="{BB962C8B-B14F-4D97-AF65-F5344CB8AC3E}">
        <p14:creationId xmlns:p14="http://schemas.microsoft.com/office/powerpoint/2010/main" val="170885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2</a:t>
            </a:fld>
            <a:endParaRPr lang="zh-CN" altLang="en-US"/>
          </a:p>
        </p:txBody>
      </p:sp>
    </p:spTree>
    <p:extLst>
      <p:ext uri="{BB962C8B-B14F-4D97-AF65-F5344CB8AC3E}">
        <p14:creationId xmlns:p14="http://schemas.microsoft.com/office/powerpoint/2010/main" val="20048598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22</a:t>
            </a:fld>
            <a:endParaRPr lang="zh-CN" altLang="en-US"/>
          </a:p>
        </p:txBody>
      </p:sp>
    </p:spTree>
    <p:extLst>
      <p:ext uri="{BB962C8B-B14F-4D97-AF65-F5344CB8AC3E}">
        <p14:creationId xmlns:p14="http://schemas.microsoft.com/office/powerpoint/2010/main" val="3365312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23</a:t>
            </a:fld>
            <a:endParaRPr lang="zh-CN" altLang="en-US"/>
          </a:p>
        </p:txBody>
      </p:sp>
    </p:spTree>
    <p:extLst>
      <p:ext uri="{BB962C8B-B14F-4D97-AF65-F5344CB8AC3E}">
        <p14:creationId xmlns:p14="http://schemas.microsoft.com/office/powerpoint/2010/main" val="6803081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24</a:t>
            </a:fld>
            <a:endParaRPr lang="zh-CN" altLang="en-US"/>
          </a:p>
        </p:txBody>
      </p:sp>
    </p:spTree>
    <p:extLst>
      <p:ext uri="{BB962C8B-B14F-4D97-AF65-F5344CB8AC3E}">
        <p14:creationId xmlns:p14="http://schemas.microsoft.com/office/powerpoint/2010/main" val="6587821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25</a:t>
            </a:fld>
            <a:endParaRPr lang="zh-CN" altLang="en-US"/>
          </a:p>
        </p:txBody>
      </p:sp>
    </p:spTree>
    <p:extLst>
      <p:ext uri="{BB962C8B-B14F-4D97-AF65-F5344CB8AC3E}">
        <p14:creationId xmlns:p14="http://schemas.microsoft.com/office/powerpoint/2010/main" val="16022326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26</a:t>
            </a:fld>
            <a:endParaRPr lang="zh-CN" altLang="en-US"/>
          </a:p>
        </p:txBody>
      </p:sp>
    </p:spTree>
    <p:extLst>
      <p:ext uri="{BB962C8B-B14F-4D97-AF65-F5344CB8AC3E}">
        <p14:creationId xmlns:p14="http://schemas.microsoft.com/office/powerpoint/2010/main" val="20425224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28</a:t>
            </a:fld>
            <a:endParaRPr lang="zh-CN" altLang="en-US"/>
          </a:p>
        </p:txBody>
      </p:sp>
    </p:spTree>
    <p:extLst>
      <p:ext uri="{BB962C8B-B14F-4D97-AF65-F5344CB8AC3E}">
        <p14:creationId xmlns:p14="http://schemas.microsoft.com/office/powerpoint/2010/main" val="1785444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29</a:t>
            </a:fld>
            <a:endParaRPr lang="zh-CN" altLang="en-US"/>
          </a:p>
        </p:txBody>
      </p:sp>
    </p:spTree>
    <p:extLst>
      <p:ext uri="{BB962C8B-B14F-4D97-AF65-F5344CB8AC3E}">
        <p14:creationId xmlns:p14="http://schemas.microsoft.com/office/powerpoint/2010/main" val="6079926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30</a:t>
            </a:fld>
            <a:endParaRPr lang="zh-CN" altLang="en-US"/>
          </a:p>
        </p:txBody>
      </p:sp>
    </p:spTree>
    <p:extLst>
      <p:ext uri="{BB962C8B-B14F-4D97-AF65-F5344CB8AC3E}">
        <p14:creationId xmlns:p14="http://schemas.microsoft.com/office/powerpoint/2010/main" val="544760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31</a:t>
            </a:fld>
            <a:endParaRPr lang="zh-CN" altLang="en-US"/>
          </a:p>
        </p:txBody>
      </p:sp>
    </p:spTree>
    <p:extLst>
      <p:ext uri="{BB962C8B-B14F-4D97-AF65-F5344CB8AC3E}">
        <p14:creationId xmlns:p14="http://schemas.microsoft.com/office/powerpoint/2010/main" val="1838141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32</a:t>
            </a:fld>
            <a:endParaRPr lang="zh-CN" altLang="en-US"/>
          </a:p>
        </p:txBody>
      </p:sp>
    </p:spTree>
    <p:extLst>
      <p:ext uri="{BB962C8B-B14F-4D97-AF65-F5344CB8AC3E}">
        <p14:creationId xmlns:p14="http://schemas.microsoft.com/office/powerpoint/2010/main" val="1426967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3</a:t>
            </a:fld>
            <a:endParaRPr lang="zh-CN" altLang="en-US"/>
          </a:p>
        </p:txBody>
      </p:sp>
    </p:spTree>
    <p:extLst>
      <p:ext uri="{BB962C8B-B14F-4D97-AF65-F5344CB8AC3E}">
        <p14:creationId xmlns:p14="http://schemas.microsoft.com/office/powerpoint/2010/main" val="16615481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33</a:t>
            </a:fld>
            <a:endParaRPr lang="zh-CN" altLang="en-US"/>
          </a:p>
        </p:txBody>
      </p:sp>
    </p:spTree>
    <p:extLst>
      <p:ext uri="{BB962C8B-B14F-4D97-AF65-F5344CB8AC3E}">
        <p14:creationId xmlns:p14="http://schemas.microsoft.com/office/powerpoint/2010/main" val="20967352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34</a:t>
            </a:fld>
            <a:endParaRPr lang="zh-CN" altLang="en-US"/>
          </a:p>
        </p:txBody>
      </p:sp>
    </p:spTree>
    <p:extLst>
      <p:ext uri="{BB962C8B-B14F-4D97-AF65-F5344CB8AC3E}">
        <p14:creationId xmlns:p14="http://schemas.microsoft.com/office/powerpoint/2010/main" val="17702503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35</a:t>
            </a:fld>
            <a:endParaRPr lang="zh-CN" altLang="en-US"/>
          </a:p>
        </p:txBody>
      </p:sp>
    </p:spTree>
    <p:extLst>
      <p:ext uri="{BB962C8B-B14F-4D97-AF65-F5344CB8AC3E}">
        <p14:creationId xmlns:p14="http://schemas.microsoft.com/office/powerpoint/2010/main" val="13592709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36</a:t>
            </a:fld>
            <a:endParaRPr lang="zh-CN" altLang="en-US"/>
          </a:p>
        </p:txBody>
      </p:sp>
    </p:spTree>
    <p:extLst>
      <p:ext uri="{BB962C8B-B14F-4D97-AF65-F5344CB8AC3E}">
        <p14:creationId xmlns:p14="http://schemas.microsoft.com/office/powerpoint/2010/main" val="3357694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37</a:t>
            </a:fld>
            <a:endParaRPr lang="zh-CN" altLang="en-US"/>
          </a:p>
        </p:txBody>
      </p:sp>
    </p:spTree>
    <p:extLst>
      <p:ext uri="{BB962C8B-B14F-4D97-AF65-F5344CB8AC3E}">
        <p14:creationId xmlns:p14="http://schemas.microsoft.com/office/powerpoint/2010/main" val="18374878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38</a:t>
            </a:fld>
            <a:endParaRPr lang="zh-CN" altLang="en-US"/>
          </a:p>
        </p:txBody>
      </p:sp>
    </p:spTree>
    <p:extLst>
      <p:ext uri="{BB962C8B-B14F-4D97-AF65-F5344CB8AC3E}">
        <p14:creationId xmlns:p14="http://schemas.microsoft.com/office/powerpoint/2010/main" val="17602090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39</a:t>
            </a:fld>
            <a:endParaRPr lang="zh-CN" altLang="en-US"/>
          </a:p>
        </p:txBody>
      </p:sp>
    </p:spTree>
    <p:extLst>
      <p:ext uri="{BB962C8B-B14F-4D97-AF65-F5344CB8AC3E}">
        <p14:creationId xmlns:p14="http://schemas.microsoft.com/office/powerpoint/2010/main" val="990175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40</a:t>
            </a:fld>
            <a:endParaRPr lang="zh-CN" altLang="en-US"/>
          </a:p>
        </p:txBody>
      </p:sp>
    </p:spTree>
    <p:extLst>
      <p:ext uri="{BB962C8B-B14F-4D97-AF65-F5344CB8AC3E}">
        <p14:creationId xmlns:p14="http://schemas.microsoft.com/office/powerpoint/2010/main" val="20360570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41</a:t>
            </a:fld>
            <a:endParaRPr lang="zh-CN" altLang="en-US"/>
          </a:p>
        </p:txBody>
      </p:sp>
    </p:spTree>
    <p:extLst>
      <p:ext uri="{BB962C8B-B14F-4D97-AF65-F5344CB8AC3E}">
        <p14:creationId xmlns:p14="http://schemas.microsoft.com/office/powerpoint/2010/main" val="20064752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42</a:t>
            </a:fld>
            <a:endParaRPr lang="zh-CN" altLang="en-US"/>
          </a:p>
        </p:txBody>
      </p:sp>
    </p:spTree>
    <p:extLst>
      <p:ext uri="{BB962C8B-B14F-4D97-AF65-F5344CB8AC3E}">
        <p14:creationId xmlns:p14="http://schemas.microsoft.com/office/powerpoint/2010/main" val="894322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4</a:t>
            </a:fld>
            <a:endParaRPr lang="zh-CN" altLang="en-US"/>
          </a:p>
        </p:txBody>
      </p:sp>
    </p:spTree>
    <p:extLst>
      <p:ext uri="{BB962C8B-B14F-4D97-AF65-F5344CB8AC3E}">
        <p14:creationId xmlns:p14="http://schemas.microsoft.com/office/powerpoint/2010/main" val="1909323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5</a:t>
            </a:fld>
            <a:endParaRPr lang="zh-CN" altLang="en-US"/>
          </a:p>
        </p:txBody>
      </p:sp>
    </p:spTree>
    <p:extLst>
      <p:ext uri="{BB962C8B-B14F-4D97-AF65-F5344CB8AC3E}">
        <p14:creationId xmlns:p14="http://schemas.microsoft.com/office/powerpoint/2010/main" val="154801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6</a:t>
            </a:fld>
            <a:endParaRPr lang="zh-CN" altLang="en-US"/>
          </a:p>
        </p:txBody>
      </p:sp>
    </p:spTree>
    <p:extLst>
      <p:ext uri="{BB962C8B-B14F-4D97-AF65-F5344CB8AC3E}">
        <p14:creationId xmlns:p14="http://schemas.microsoft.com/office/powerpoint/2010/main" val="1144029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7</a:t>
            </a:fld>
            <a:endParaRPr lang="zh-CN" altLang="en-US"/>
          </a:p>
        </p:txBody>
      </p:sp>
    </p:spTree>
    <p:extLst>
      <p:ext uri="{BB962C8B-B14F-4D97-AF65-F5344CB8AC3E}">
        <p14:creationId xmlns:p14="http://schemas.microsoft.com/office/powerpoint/2010/main" val="1289689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8</a:t>
            </a:fld>
            <a:endParaRPr lang="zh-CN" altLang="en-US"/>
          </a:p>
        </p:txBody>
      </p:sp>
    </p:spTree>
    <p:extLst>
      <p:ext uri="{BB962C8B-B14F-4D97-AF65-F5344CB8AC3E}">
        <p14:creationId xmlns:p14="http://schemas.microsoft.com/office/powerpoint/2010/main" val="1264254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9</a:t>
            </a:fld>
            <a:endParaRPr lang="zh-CN" altLang="en-US"/>
          </a:p>
        </p:txBody>
      </p:sp>
    </p:spTree>
    <p:extLst>
      <p:ext uri="{BB962C8B-B14F-4D97-AF65-F5344CB8AC3E}">
        <p14:creationId xmlns:p14="http://schemas.microsoft.com/office/powerpoint/2010/main" val="1125993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75085" y="1565764"/>
            <a:ext cx="7650956" cy="1080400"/>
          </a:xfrm>
        </p:spPr>
        <p:txBody>
          <a:bodyPr/>
          <a:lstStyle/>
          <a:p>
            <a:r>
              <a:rPr lang="zh-CN" altLang="en-US"/>
              <a:t>单击此处编辑母版标题样式</a:t>
            </a:r>
          </a:p>
        </p:txBody>
      </p:sp>
      <p:sp>
        <p:nvSpPr>
          <p:cNvPr id="3" name="副标题 2"/>
          <p:cNvSpPr>
            <a:spLocks noGrp="1"/>
          </p:cNvSpPr>
          <p:nvPr>
            <p:ph type="subTitle" idx="1"/>
          </p:nvPr>
        </p:nvSpPr>
        <p:spPr>
          <a:xfrm>
            <a:off x="1350169" y="2856177"/>
            <a:ext cx="6300788" cy="1288080"/>
          </a:xfrm>
        </p:spPr>
        <p:txBody>
          <a:bodyPr/>
          <a:lstStyle>
            <a:lvl1pPr marL="0" indent="0" algn="ctr">
              <a:buNone/>
              <a:defRPr>
                <a:solidFill>
                  <a:schemeClr val="tx1">
                    <a:tint val="75000"/>
                  </a:schemeClr>
                </a:solidFill>
              </a:defRPr>
            </a:lvl1pPr>
            <a:lvl2pPr marL="401320" indent="0" algn="ctr">
              <a:buNone/>
              <a:defRPr>
                <a:solidFill>
                  <a:schemeClr val="tx1">
                    <a:tint val="75000"/>
                  </a:schemeClr>
                </a:solidFill>
              </a:defRPr>
            </a:lvl2pPr>
            <a:lvl3pPr marL="802005" indent="0" algn="ctr">
              <a:buNone/>
              <a:defRPr>
                <a:solidFill>
                  <a:schemeClr val="tx1">
                    <a:tint val="75000"/>
                  </a:schemeClr>
                </a:solidFill>
              </a:defRPr>
            </a:lvl3pPr>
            <a:lvl4pPr marL="1203325" indent="0" algn="ctr">
              <a:buNone/>
              <a:defRPr>
                <a:solidFill>
                  <a:schemeClr val="tx1">
                    <a:tint val="75000"/>
                  </a:schemeClr>
                </a:solidFill>
              </a:defRPr>
            </a:lvl4pPr>
            <a:lvl5pPr marL="1604645" indent="0" algn="ctr">
              <a:buNone/>
              <a:defRPr>
                <a:solidFill>
                  <a:schemeClr val="tx1">
                    <a:tint val="75000"/>
                  </a:schemeClr>
                </a:solidFill>
              </a:defRPr>
            </a:lvl5pPr>
            <a:lvl6pPr marL="2005965" indent="0" algn="ctr">
              <a:buNone/>
              <a:defRPr>
                <a:solidFill>
                  <a:schemeClr val="tx1">
                    <a:tint val="75000"/>
                  </a:schemeClr>
                </a:solidFill>
              </a:defRPr>
            </a:lvl6pPr>
            <a:lvl7pPr marL="2406650" indent="0" algn="ctr">
              <a:buNone/>
              <a:defRPr>
                <a:solidFill>
                  <a:schemeClr val="tx1">
                    <a:tint val="75000"/>
                  </a:schemeClr>
                </a:solidFill>
              </a:defRPr>
            </a:lvl7pPr>
            <a:lvl8pPr marL="2807970" indent="0" algn="ctr">
              <a:buNone/>
              <a:defRPr>
                <a:solidFill>
                  <a:schemeClr val="tx1">
                    <a:tint val="75000"/>
                  </a:schemeClr>
                </a:solidFill>
              </a:defRPr>
            </a:lvl8pPr>
            <a:lvl9pPr marL="320929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2018/5/20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8" name="Picture 2" descr="C:\Documents and Settings\Administrator\桌面\复件 (4) 复件 4\ba8d822b65905f9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7461"/>
            <a:ext cx="8991600" cy="50577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Documents and Settings\Administrator\桌面\复件 (4) 复件 4\ba8d822b65905f90.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userDrawn="1"/>
        </p:nvSpPr>
        <p:spPr>
          <a:xfrm>
            <a:off x="1289647" y="671669"/>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2018/5/20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7" name="Picture 2" descr="C:\Documents and Settings\Administrator\桌面\复件 (4) 复件 4\ba8d822b65905f9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7461"/>
            <a:ext cx="8991600" cy="50577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Documents and Settings\Administrator\桌面\复件 (4) 复件 4\ba8d822b65905f90.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userDrawn="1"/>
        </p:nvSpPr>
        <p:spPr>
          <a:xfrm>
            <a:off x="1289647" y="671669"/>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25816" y="201847"/>
            <a:ext cx="2025253" cy="43006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0056" y="201847"/>
            <a:ext cx="5925741" cy="43006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2018/5/20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7" name="Picture 2" descr="C:\Documents and Settings\Administrator\桌面\复件 (4) 复件 4\ba8d822b65905f9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7461"/>
            <a:ext cx="8991600" cy="50577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Documents and Settings\Administrator\桌面\复件 (4) 复件 4\ba8d822b65905f90.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userDrawn="1"/>
        </p:nvSpPr>
        <p:spPr>
          <a:xfrm>
            <a:off x="1289647" y="671669"/>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2018/5/20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8" name="Picture 2" descr="C:\Documents and Settings\Administrator\桌面\复件 (4) 复件 4\ba8d822b65905f9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7461"/>
            <a:ext cx="8991600" cy="50577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Documents and Settings\Administrator\桌面\复件 (4) 复件 4\ba8d822b65905f90.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22" y="-19646"/>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userDrawn="1"/>
        </p:nvSpPr>
        <p:spPr>
          <a:xfrm>
            <a:off x="1289647" y="671669"/>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11027" y="3238868"/>
            <a:ext cx="7650956" cy="1001062"/>
          </a:xfrm>
        </p:spPr>
        <p:txBody>
          <a:bodyPr anchor="t"/>
          <a:lstStyle>
            <a:lvl1pPr algn="l">
              <a:defRPr sz="3500" b="1" cap="all"/>
            </a:lvl1pPr>
          </a:lstStyle>
          <a:p>
            <a:r>
              <a:rPr lang="zh-CN" altLang="en-US"/>
              <a:t>单击此处编辑母版标题样式</a:t>
            </a:r>
          </a:p>
        </p:txBody>
      </p:sp>
      <p:sp>
        <p:nvSpPr>
          <p:cNvPr id="3" name="文本占位符 2"/>
          <p:cNvSpPr>
            <a:spLocks noGrp="1"/>
          </p:cNvSpPr>
          <p:nvPr>
            <p:ph type="body" idx="1"/>
          </p:nvPr>
        </p:nvSpPr>
        <p:spPr>
          <a:xfrm>
            <a:off x="711027" y="2136300"/>
            <a:ext cx="7650956" cy="1102568"/>
          </a:xfrm>
        </p:spPr>
        <p:txBody>
          <a:bodyPr anchor="b"/>
          <a:lstStyle>
            <a:lvl1pPr marL="0" indent="0">
              <a:buNone/>
              <a:defRPr sz="1800">
                <a:solidFill>
                  <a:schemeClr val="tx1">
                    <a:tint val="75000"/>
                  </a:schemeClr>
                </a:solidFill>
              </a:defRPr>
            </a:lvl1pPr>
            <a:lvl2pPr marL="401320" indent="0">
              <a:buNone/>
              <a:defRPr sz="1600">
                <a:solidFill>
                  <a:schemeClr val="tx1">
                    <a:tint val="75000"/>
                  </a:schemeClr>
                </a:solidFill>
              </a:defRPr>
            </a:lvl2pPr>
            <a:lvl3pPr marL="802005" indent="0">
              <a:buNone/>
              <a:defRPr sz="1400">
                <a:solidFill>
                  <a:schemeClr val="tx1">
                    <a:tint val="75000"/>
                  </a:schemeClr>
                </a:solidFill>
              </a:defRPr>
            </a:lvl3pPr>
            <a:lvl4pPr marL="1203325" indent="0">
              <a:buNone/>
              <a:defRPr sz="1200">
                <a:solidFill>
                  <a:schemeClr val="tx1">
                    <a:tint val="75000"/>
                  </a:schemeClr>
                </a:solidFill>
              </a:defRPr>
            </a:lvl4pPr>
            <a:lvl5pPr marL="1604645" indent="0">
              <a:buNone/>
              <a:defRPr sz="1200">
                <a:solidFill>
                  <a:schemeClr val="tx1">
                    <a:tint val="75000"/>
                  </a:schemeClr>
                </a:solidFill>
              </a:defRPr>
            </a:lvl5pPr>
            <a:lvl6pPr marL="2005965" indent="0">
              <a:buNone/>
              <a:defRPr sz="1200">
                <a:solidFill>
                  <a:schemeClr val="tx1">
                    <a:tint val="75000"/>
                  </a:schemeClr>
                </a:solidFill>
              </a:defRPr>
            </a:lvl6pPr>
            <a:lvl7pPr marL="2406650" indent="0">
              <a:buNone/>
              <a:defRPr sz="1200">
                <a:solidFill>
                  <a:schemeClr val="tx1">
                    <a:tint val="75000"/>
                  </a:schemeClr>
                </a:solidFill>
              </a:defRPr>
            </a:lvl7pPr>
            <a:lvl8pPr marL="2807970" indent="0">
              <a:buNone/>
              <a:defRPr sz="1200">
                <a:solidFill>
                  <a:schemeClr val="tx1">
                    <a:tint val="75000"/>
                  </a:schemeClr>
                </a:solidFill>
              </a:defRPr>
            </a:lvl8pPr>
            <a:lvl9pPr marL="320929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2018/5/20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7" name="Picture 2" descr="C:\Documents and Settings\Administrator\桌面\复件 (4) 复件 4\ba8d822b65905f9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7461"/>
            <a:ext cx="8991600" cy="50577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Documents and Settings\Administrator\桌面\复件 (4) 复件 4\ba8d822b65905f90.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userDrawn="1"/>
        </p:nvSpPr>
        <p:spPr>
          <a:xfrm>
            <a:off x="1289647" y="671669"/>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0056" y="1176073"/>
            <a:ext cx="3975497" cy="3326374"/>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75572" y="1176073"/>
            <a:ext cx="3975497" cy="3326374"/>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2018/5/20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8" name="Picture 2" descr="C:\Documents and Settings\Administrator\桌面\复件 (4) 复件 4\ba8d822b65905f9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7461"/>
            <a:ext cx="8991600" cy="50577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Documents and Settings\Administrator\桌面\复件 (4) 复件 4\ba8d822b65905f90.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userDrawn="1"/>
        </p:nvSpPr>
        <p:spPr>
          <a:xfrm>
            <a:off x="1289647" y="671669"/>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0056" y="1128237"/>
            <a:ext cx="3977060" cy="470195"/>
          </a:xfrm>
        </p:spPr>
        <p:txBody>
          <a:bodyPr anchor="b"/>
          <a:lstStyle>
            <a:lvl1pPr marL="0" indent="0">
              <a:buNone/>
              <a:defRPr sz="2100" b="1"/>
            </a:lvl1pPr>
            <a:lvl2pPr marL="401320" indent="0">
              <a:buNone/>
              <a:defRPr sz="1800" b="1"/>
            </a:lvl2pPr>
            <a:lvl3pPr marL="802005" indent="0">
              <a:buNone/>
              <a:defRPr sz="1600" b="1"/>
            </a:lvl3pPr>
            <a:lvl4pPr marL="1203325" indent="0">
              <a:buNone/>
              <a:defRPr sz="1400" b="1"/>
            </a:lvl4pPr>
            <a:lvl5pPr marL="1604645" indent="0">
              <a:buNone/>
              <a:defRPr sz="1400" b="1"/>
            </a:lvl5pPr>
            <a:lvl6pPr marL="2005965" indent="0">
              <a:buNone/>
              <a:defRPr sz="1400" b="1"/>
            </a:lvl6pPr>
            <a:lvl7pPr marL="2406650" indent="0">
              <a:buNone/>
              <a:defRPr sz="1400" b="1"/>
            </a:lvl7pPr>
            <a:lvl8pPr marL="2807970" indent="0">
              <a:buNone/>
              <a:defRPr sz="1400" b="1"/>
            </a:lvl8pPr>
            <a:lvl9pPr marL="3209290" indent="0">
              <a:buNone/>
              <a:defRPr sz="1400" b="1"/>
            </a:lvl9pPr>
          </a:lstStyle>
          <a:p>
            <a:pPr lvl="0"/>
            <a:r>
              <a:rPr lang="zh-CN" altLang="en-US"/>
              <a:t>单击此处编辑母版文本样式</a:t>
            </a:r>
          </a:p>
        </p:txBody>
      </p:sp>
      <p:sp>
        <p:nvSpPr>
          <p:cNvPr id="4" name="内容占位符 3"/>
          <p:cNvSpPr>
            <a:spLocks noGrp="1"/>
          </p:cNvSpPr>
          <p:nvPr>
            <p:ph sz="half" idx="2"/>
          </p:nvPr>
        </p:nvSpPr>
        <p:spPr>
          <a:xfrm>
            <a:off x="450056" y="1598433"/>
            <a:ext cx="3977060" cy="2904014"/>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572447" y="1128237"/>
            <a:ext cx="3978622" cy="470195"/>
          </a:xfrm>
        </p:spPr>
        <p:txBody>
          <a:bodyPr anchor="b"/>
          <a:lstStyle>
            <a:lvl1pPr marL="0" indent="0">
              <a:buNone/>
              <a:defRPr sz="2100" b="1"/>
            </a:lvl1pPr>
            <a:lvl2pPr marL="401320" indent="0">
              <a:buNone/>
              <a:defRPr sz="1800" b="1"/>
            </a:lvl2pPr>
            <a:lvl3pPr marL="802005" indent="0">
              <a:buNone/>
              <a:defRPr sz="1600" b="1"/>
            </a:lvl3pPr>
            <a:lvl4pPr marL="1203325" indent="0">
              <a:buNone/>
              <a:defRPr sz="1400" b="1"/>
            </a:lvl4pPr>
            <a:lvl5pPr marL="1604645" indent="0">
              <a:buNone/>
              <a:defRPr sz="1400" b="1"/>
            </a:lvl5pPr>
            <a:lvl6pPr marL="2005965" indent="0">
              <a:buNone/>
              <a:defRPr sz="1400" b="1"/>
            </a:lvl6pPr>
            <a:lvl7pPr marL="2406650" indent="0">
              <a:buNone/>
              <a:defRPr sz="1400" b="1"/>
            </a:lvl7pPr>
            <a:lvl8pPr marL="2807970" indent="0">
              <a:buNone/>
              <a:defRPr sz="1400" b="1"/>
            </a:lvl8pPr>
            <a:lvl9pPr marL="3209290" indent="0">
              <a:buNone/>
              <a:defRPr sz="1400" b="1"/>
            </a:lvl9pPr>
          </a:lstStyle>
          <a:p>
            <a:pPr lvl="0"/>
            <a:r>
              <a:rPr lang="zh-CN" altLang="en-US"/>
              <a:t>单击此处编辑母版文本样式</a:t>
            </a:r>
          </a:p>
        </p:txBody>
      </p:sp>
      <p:sp>
        <p:nvSpPr>
          <p:cNvPr id="6" name="内容占位符 5"/>
          <p:cNvSpPr>
            <a:spLocks noGrp="1"/>
          </p:cNvSpPr>
          <p:nvPr>
            <p:ph sz="quarter" idx="4"/>
          </p:nvPr>
        </p:nvSpPr>
        <p:spPr>
          <a:xfrm>
            <a:off x="4572447" y="1598433"/>
            <a:ext cx="3978622" cy="2904014"/>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2018/5/20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10" name="Picture 2" descr="C:\Documents and Settings\Administrator\桌面\复件 (4) 复件 4\ba8d822b65905f9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7461"/>
            <a:ext cx="8991600" cy="505777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Documents and Settings\Administrator\桌面\复件 (4) 复件 4\ba8d822b65905f90.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userDrawn="1"/>
        </p:nvSpPr>
        <p:spPr>
          <a:xfrm>
            <a:off x="1289647" y="671669"/>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2018/5/20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6" name="Picture 2" descr="C:\Documents and Settings\Administrator\桌面\复件 (4) 复件 4\ba8d822b65905f9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7461"/>
            <a:ext cx="8991600" cy="505777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Documents and Settings\Administrator\桌面\复件 (4) 复件 4\ba8d822b65905f90.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1289647" y="671669"/>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2018/5/20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5" name="Picture 2" descr="C:\Documents and Settings\Administrator\桌面\复件 (4) 复件 4\ba8d822b65905f9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7461"/>
            <a:ext cx="8991600" cy="50577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Documents and Settings\Administrator\桌面\复件 (4) 复件 4\ba8d822b65905f90.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userDrawn="1"/>
        </p:nvSpPr>
        <p:spPr>
          <a:xfrm>
            <a:off x="1289647" y="671669"/>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0057" y="200679"/>
            <a:ext cx="2961308" cy="854053"/>
          </a:xfrm>
        </p:spPr>
        <p:txBody>
          <a:bodyPr anchor="b"/>
          <a:lstStyle>
            <a:lvl1pPr algn="l">
              <a:defRPr sz="1800" b="1"/>
            </a:lvl1pPr>
          </a:lstStyle>
          <a:p>
            <a:r>
              <a:rPr lang="zh-CN" altLang="en-US"/>
              <a:t>单击此处编辑母版标题样式</a:t>
            </a:r>
          </a:p>
        </p:txBody>
      </p:sp>
      <p:sp>
        <p:nvSpPr>
          <p:cNvPr id="3" name="内容占位符 2"/>
          <p:cNvSpPr>
            <a:spLocks noGrp="1"/>
          </p:cNvSpPr>
          <p:nvPr>
            <p:ph idx="1"/>
          </p:nvPr>
        </p:nvSpPr>
        <p:spPr>
          <a:xfrm>
            <a:off x="3519190" y="200679"/>
            <a:ext cx="5031879" cy="4301768"/>
          </a:xfrm>
        </p:spPr>
        <p:txBody>
          <a:bodyPr/>
          <a:lstStyle>
            <a:lvl1pPr>
              <a:defRPr sz="28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0057" y="1054733"/>
            <a:ext cx="2961308" cy="3447714"/>
          </a:xfrm>
        </p:spPr>
        <p:txBody>
          <a:bodyPr/>
          <a:lstStyle>
            <a:lvl1pPr marL="0" indent="0">
              <a:buNone/>
              <a:defRPr sz="1200"/>
            </a:lvl1pPr>
            <a:lvl2pPr marL="401320" indent="0">
              <a:buNone/>
              <a:defRPr sz="1100"/>
            </a:lvl2pPr>
            <a:lvl3pPr marL="802005" indent="0">
              <a:buNone/>
              <a:defRPr sz="900"/>
            </a:lvl3pPr>
            <a:lvl4pPr marL="1203325" indent="0">
              <a:buNone/>
              <a:defRPr sz="800"/>
            </a:lvl4pPr>
            <a:lvl5pPr marL="1604645" indent="0">
              <a:buNone/>
              <a:defRPr sz="800"/>
            </a:lvl5pPr>
            <a:lvl6pPr marL="2005965" indent="0">
              <a:buNone/>
              <a:defRPr sz="800"/>
            </a:lvl6pPr>
            <a:lvl7pPr marL="2406650" indent="0">
              <a:buNone/>
              <a:defRPr sz="800"/>
            </a:lvl7pPr>
            <a:lvl8pPr marL="2807970" indent="0">
              <a:buNone/>
              <a:defRPr sz="800"/>
            </a:lvl8pPr>
            <a:lvl9pPr marL="3209290" indent="0">
              <a:buNone/>
              <a:defRPr sz="8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2018/5/20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8" name="Picture 2" descr="C:\Documents and Settings\Administrator\桌面\复件 (4) 复件 4\ba8d822b65905f9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7461"/>
            <a:ext cx="8991600" cy="50577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Documents and Settings\Administrator\桌面\复件 (4) 复件 4\ba8d822b65905f90.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userDrawn="1"/>
        </p:nvSpPr>
        <p:spPr>
          <a:xfrm>
            <a:off x="1289647" y="671669"/>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64284" y="3528219"/>
            <a:ext cx="5400675" cy="416526"/>
          </a:xfrm>
        </p:spPr>
        <p:txBody>
          <a:bodyPr anchor="b"/>
          <a:lstStyle>
            <a:lvl1pPr algn="l">
              <a:defRPr sz="1800" b="1"/>
            </a:lvl1pPr>
          </a:lstStyle>
          <a:p>
            <a:r>
              <a:rPr lang="zh-CN" altLang="en-US"/>
              <a:t>单击此处编辑母版标题样式</a:t>
            </a:r>
          </a:p>
        </p:txBody>
      </p:sp>
      <p:sp>
        <p:nvSpPr>
          <p:cNvPr id="3" name="图片占位符 2"/>
          <p:cNvSpPr>
            <a:spLocks noGrp="1"/>
          </p:cNvSpPr>
          <p:nvPr>
            <p:ph type="pic" idx="1"/>
          </p:nvPr>
        </p:nvSpPr>
        <p:spPr>
          <a:xfrm>
            <a:off x="1764284" y="450361"/>
            <a:ext cx="5400675" cy="3024188"/>
          </a:xfrm>
        </p:spPr>
        <p:txBody>
          <a:bodyPr/>
          <a:lstStyle>
            <a:lvl1pPr marL="0" indent="0">
              <a:buNone/>
              <a:defRPr sz="2800"/>
            </a:lvl1pPr>
            <a:lvl2pPr marL="401320" indent="0">
              <a:buNone/>
              <a:defRPr sz="2500"/>
            </a:lvl2pPr>
            <a:lvl3pPr marL="802005" indent="0">
              <a:buNone/>
              <a:defRPr sz="2100"/>
            </a:lvl3pPr>
            <a:lvl4pPr marL="1203325" indent="0">
              <a:buNone/>
              <a:defRPr sz="1800"/>
            </a:lvl4pPr>
            <a:lvl5pPr marL="1604645" indent="0">
              <a:buNone/>
              <a:defRPr sz="1800"/>
            </a:lvl5pPr>
            <a:lvl6pPr marL="2005965" indent="0">
              <a:buNone/>
              <a:defRPr sz="1800"/>
            </a:lvl6pPr>
            <a:lvl7pPr marL="2406650" indent="0">
              <a:buNone/>
              <a:defRPr sz="1800"/>
            </a:lvl7pPr>
            <a:lvl8pPr marL="2807970" indent="0">
              <a:buNone/>
              <a:defRPr sz="1800"/>
            </a:lvl8pPr>
            <a:lvl9pPr marL="3209290" indent="0">
              <a:buNone/>
              <a:defRPr sz="1800"/>
            </a:lvl9pPr>
          </a:lstStyle>
          <a:p>
            <a:endParaRPr lang="zh-CN" altLang="en-US"/>
          </a:p>
        </p:txBody>
      </p:sp>
      <p:sp>
        <p:nvSpPr>
          <p:cNvPr id="4" name="文本占位符 3"/>
          <p:cNvSpPr>
            <a:spLocks noGrp="1"/>
          </p:cNvSpPr>
          <p:nvPr>
            <p:ph type="body" sz="half" idx="2"/>
          </p:nvPr>
        </p:nvSpPr>
        <p:spPr>
          <a:xfrm>
            <a:off x="1764284" y="3944746"/>
            <a:ext cx="5400675" cy="591536"/>
          </a:xfrm>
        </p:spPr>
        <p:txBody>
          <a:bodyPr/>
          <a:lstStyle>
            <a:lvl1pPr marL="0" indent="0">
              <a:buNone/>
              <a:defRPr sz="1200"/>
            </a:lvl1pPr>
            <a:lvl2pPr marL="401320" indent="0">
              <a:buNone/>
              <a:defRPr sz="1100"/>
            </a:lvl2pPr>
            <a:lvl3pPr marL="802005" indent="0">
              <a:buNone/>
              <a:defRPr sz="900"/>
            </a:lvl3pPr>
            <a:lvl4pPr marL="1203325" indent="0">
              <a:buNone/>
              <a:defRPr sz="800"/>
            </a:lvl4pPr>
            <a:lvl5pPr marL="1604645" indent="0">
              <a:buNone/>
              <a:defRPr sz="800"/>
            </a:lvl5pPr>
            <a:lvl6pPr marL="2005965" indent="0">
              <a:buNone/>
              <a:defRPr sz="800"/>
            </a:lvl6pPr>
            <a:lvl7pPr marL="2406650" indent="0">
              <a:buNone/>
              <a:defRPr sz="800"/>
            </a:lvl7pPr>
            <a:lvl8pPr marL="2807970" indent="0">
              <a:buNone/>
              <a:defRPr sz="800"/>
            </a:lvl8pPr>
            <a:lvl9pPr marL="3209290" indent="0">
              <a:buNone/>
              <a:defRPr sz="8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2018/5/20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8" name="Picture 2" descr="C:\Documents and Settings\Administrator\桌面\复件 (4) 复件 4\ba8d822b65905f9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7461"/>
            <a:ext cx="8991600" cy="50577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Documents and Settings\Administrator\桌面\复件 (4) 复件 4\ba8d822b65905f90.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userDrawn="1"/>
        </p:nvSpPr>
        <p:spPr>
          <a:xfrm>
            <a:off x="1289647" y="671669"/>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0056" y="201846"/>
            <a:ext cx="8101013" cy="840052"/>
          </a:xfrm>
          <a:prstGeom prst="rect">
            <a:avLst/>
          </a:prstGeom>
        </p:spPr>
        <p:txBody>
          <a:bodyPr vert="horz" lIns="80229" tIns="40115" rIns="80229" bIns="40115"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0056" y="1176073"/>
            <a:ext cx="8101013" cy="3326374"/>
          </a:xfrm>
          <a:prstGeom prst="rect">
            <a:avLst/>
          </a:prstGeom>
        </p:spPr>
        <p:txBody>
          <a:bodyPr vert="horz" lIns="80229" tIns="40115" rIns="80229" bIns="40115"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0056" y="4671624"/>
            <a:ext cx="2100263" cy="268350"/>
          </a:xfrm>
          <a:prstGeom prst="rect">
            <a:avLst/>
          </a:prstGeom>
        </p:spPr>
        <p:txBody>
          <a:bodyPr vert="horz" lIns="80229" tIns="40115" rIns="80229" bIns="40115" rtlCol="0" anchor="ctr"/>
          <a:lstStyle>
            <a:lvl1pPr algn="l">
              <a:defRPr sz="1100">
                <a:solidFill>
                  <a:schemeClr val="tx1">
                    <a:tint val="75000"/>
                  </a:schemeClr>
                </a:solidFill>
                <a:latin typeface="Times New Roman" panose="02020603050405020304" pitchFamily="18" charset="0"/>
                <a:ea typeface="方正颜宋简体_中" panose="02000000000000000000" pitchFamily="2" charset="-122"/>
              </a:defRPr>
            </a:lvl1pPr>
          </a:lstStyle>
          <a:p>
            <a:fld id="{530820CF-B880-4189-942D-D702A7CBA730}" type="datetimeFigureOut">
              <a:rPr lang="zh-CN" altLang="en-US" smtClean="0"/>
              <a:t>2018/5/20</a:t>
            </a:fld>
            <a:endParaRPr lang="zh-CN" altLang="en-US" dirty="0"/>
          </a:p>
        </p:txBody>
      </p:sp>
      <p:sp>
        <p:nvSpPr>
          <p:cNvPr id="5" name="页脚占位符 4"/>
          <p:cNvSpPr>
            <a:spLocks noGrp="1"/>
          </p:cNvSpPr>
          <p:nvPr>
            <p:ph type="ftr" sz="quarter" idx="3"/>
          </p:nvPr>
        </p:nvSpPr>
        <p:spPr>
          <a:xfrm>
            <a:off x="3075385" y="4671624"/>
            <a:ext cx="2850356" cy="268350"/>
          </a:xfrm>
          <a:prstGeom prst="rect">
            <a:avLst/>
          </a:prstGeom>
        </p:spPr>
        <p:txBody>
          <a:bodyPr vert="horz" lIns="80229" tIns="40115" rIns="80229" bIns="40115" rtlCol="0" anchor="ctr"/>
          <a:lstStyle>
            <a:lvl1pPr algn="ctr">
              <a:defRPr sz="1100">
                <a:solidFill>
                  <a:schemeClr val="tx1">
                    <a:tint val="75000"/>
                  </a:schemeClr>
                </a:solidFill>
                <a:latin typeface="Times New Roman" panose="02020603050405020304" pitchFamily="18" charset="0"/>
                <a:ea typeface="方正颜宋简体_中" panose="02000000000000000000" pitchFamily="2" charset="-122"/>
              </a:defRPr>
            </a:lvl1pPr>
          </a:lstStyle>
          <a:p>
            <a:endParaRPr lang="zh-CN" altLang="en-US" dirty="0"/>
          </a:p>
        </p:txBody>
      </p:sp>
      <p:sp>
        <p:nvSpPr>
          <p:cNvPr id="6" name="灯片编号占位符 5"/>
          <p:cNvSpPr>
            <a:spLocks noGrp="1"/>
          </p:cNvSpPr>
          <p:nvPr>
            <p:ph type="sldNum" sz="quarter" idx="4"/>
          </p:nvPr>
        </p:nvSpPr>
        <p:spPr>
          <a:xfrm>
            <a:off x="6450806" y="4671624"/>
            <a:ext cx="2100263" cy="268350"/>
          </a:xfrm>
          <a:prstGeom prst="rect">
            <a:avLst/>
          </a:prstGeom>
        </p:spPr>
        <p:txBody>
          <a:bodyPr vert="horz" lIns="80229" tIns="40115" rIns="80229" bIns="40115" rtlCol="0" anchor="ctr"/>
          <a:lstStyle>
            <a:lvl1pPr algn="r">
              <a:defRPr sz="1100">
                <a:solidFill>
                  <a:schemeClr val="tx1">
                    <a:tint val="75000"/>
                  </a:schemeClr>
                </a:solidFill>
                <a:latin typeface="Times New Roman" panose="02020603050405020304" pitchFamily="18" charset="0"/>
                <a:ea typeface="方正颜宋简体_中" panose="02000000000000000000" pitchFamily="2" charset="-122"/>
              </a:defRPr>
            </a:lvl1pPr>
          </a:lstStyle>
          <a:p>
            <a:fld id="{0C913308-F349-4B6D-A68A-DD1791B4A57B}"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802005" rtl="0" eaLnBrk="1" latinLnBrk="0" hangingPunct="1">
        <a:spcBef>
          <a:spcPct val="0"/>
        </a:spcBef>
        <a:buNone/>
        <a:defRPr sz="3900" kern="1200">
          <a:solidFill>
            <a:schemeClr val="tx1"/>
          </a:solidFill>
          <a:latin typeface="Times New Roman" panose="02020603050405020304" pitchFamily="18" charset="0"/>
          <a:ea typeface="方正颜宋简体_中" panose="02000000000000000000" pitchFamily="2" charset="-122"/>
          <a:cs typeface="+mj-cs"/>
        </a:defRPr>
      </a:lvl1pPr>
    </p:titleStyle>
    <p:bodyStyle>
      <a:lvl1pPr marL="300990" indent="-300990" algn="l" defTabSz="802005" rtl="0" eaLnBrk="1" latinLnBrk="0" hangingPunct="1">
        <a:spcBef>
          <a:spcPct val="20000"/>
        </a:spcBef>
        <a:buFont typeface="Arial" panose="020B0604020202020204" pitchFamily="34" charset="0"/>
        <a:buChar char="•"/>
        <a:defRPr sz="2800" kern="1200">
          <a:solidFill>
            <a:schemeClr val="tx1"/>
          </a:solidFill>
          <a:latin typeface="Times New Roman" panose="02020603050405020304" pitchFamily="18" charset="0"/>
          <a:ea typeface="方正颜宋简体_中" panose="02000000000000000000" pitchFamily="2" charset="-122"/>
          <a:cs typeface="+mn-cs"/>
        </a:defRPr>
      </a:lvl1pPr>
      <a:lvl2pPr marL="652145" indent="-250825" algn="l" defTabSz="802005" rtl="0" eaLnBrk="1" latinLnBrk="0" hangingPunct="1">
        <a:spcBef>
          <a:spcPct val="20000"/>
        </a:spcBef>
        <a:buFont typeface="Arial" panose="020B0604020202020204" pitchFamily="34" charset="0"/>
        <a:buChar char="–"/>
        <a:defRPr sz="2500" kern="1200">
          <a:solidFill>
            <a:schemeClr val="tx1"/>
          </a:solidFill>
          <a:latin typeface="Times New Roman" panose="02020603050405020304" pitchFamily="18" charset="0"/>
          <a:ea typeface="方正颜宋简体_中" panose="02000000000000000000" pitchFamily="2" charset="-122"/>
          <a:cs typeface="+mn-cs"/>
        </a:defRPr>
      </a:lvl2pPr>
      <a:lvl3pPr marL="1002665" indent="-200660" algn="l" defTabSz="802005" rtl="0" eaLnBrk="1" latinLnBrk="0" hangingPunct="1">
        <a:spcBef>
          <a:spcPct val="20000"/>
        </a:spcBef>
        <a:buFont typeface="Arial" panose="020B0604020202020204" pitchFamily="34" charset="0"/>
        <a:buChar char="•"/>
        <a:defRPr sz="2100" kern="1200">
          <a:solidFill>
            <a:schemeClr val="tx1"/>
          </a:solidFill>
          <a:latin typeface="Times New Roman" panose="02020603050405020304" pitchFamily="18" charset="0"/>
          <a:ea typeface="方正颜宋简体_中" panose="02000000000000000000" pitchFamily="2" charset="-122"/>
          <a:cs typeface="+mn-cs"/>
        </a:defRPr>
      </a:lvl3pPr>
      <a:lvl4pPr marL="1403985" indent="-200660" algn="l" defTabSz="802005" rtl="0" eaLnBrk="1" latinLnBrk="0" hangingPunct="1">
        <a:spcBef>
          <a:spcPct val="20000"/>
        </a:spcBef>
        <a:buFont typeface="Arial" panose="020B0604020202020204" pitchFamily="34" charset="0"/>
        <a:buChar char="–"/>
        <a:defRPr sz="1800" kern="1200">
          <a:solidFill>
            <a:schemeClr val="tx1"/>
          </a:solidFill>
          <a:latin typeface="Times New Roman" panose="02020603050405020304" pitchFamily="18" charset="0"/>
          <a:ea typeface="方正颜宋简体_中" panose="02000000000000000000" pitchFamily="2" charset="-122"/>
          <a:cs typeface="+mn-cs"/>
        </a:defRPr>
      </a:lvl4pPr>
      <a:lvl5pPr marL="1805305" indent="-200660" algn="l" defTabSz="802005" rtl="0" eaLnBrk="1" latinLnBrk="0" hangingPunct="1">
        <a:spcBef>
          <a:spcPct val="20000"/>
        </a:spcBef>
        <a:buFont typeface="Arial" panose="020B0604020202020204" pitchFamily="34" charset="0"/>
        <a:buChar char="»"/>
        <a:defRPr sz="1800" kern="1200">
          <a:solidFill>
            <a:schemeClr val="tx1"/>
          </a:solidFill>
          <a:latin typeface="Times New Roman" panose="02020603050405020304" pitchFamily="18" charset="0"/>
          <a:ea typeface="方正颜宋简体_中" panose="02000000000000000000" pitchFamily="2" charset="-122"/>
          <a:cs typeface="+mn-cs"/>
        </a:defRPr>
      </a:lvl5pPr>
      <a:lvl6pPr marL="2206625"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607310"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008630"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409950"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802005" rtl="0" eaLnBrk="1" latinLnBrk="0" hangingPunct="1">
        <a:defRPr sz="1600" kern="1200">
          <a:solidFill>
            <a:schemeClr val="tx1"/>
          </a:solidFill>
          <a:latin typeface="+mn-lt"/>
          <a:ea typeface="+mn-ea"/>
          <a:cs typeface="+mn-cs"/>
        </a:defRPr>
      </a:lvl1pPr>
      <a:lvl2pPr marL="401320" algn="l" defTabSz="802005" rtl="0" eaLnBrk="1" latinLnBrk="0" hangingPunct="1">
        <a:defRPr sz="1600" kern="1200">
          <a:solidFill>
            <a:schemeClr val="tx1"/>
          </a:solidFill>
          <a:latin typeface="+mn-lt"/>
          <a:ea typeface="+mn-ea"/>
          <a:cs typeface="+mn-cs"/>
        </a:defRPr>
      </a:lvl2pPr>
      <a:lvl3pPr marL="802005" algn="l" defTabSz="802005" rtl="0" eaLnBrk="1" latinLnBrk="0" hangingPunct="1">
        <a:defRPr sz="1600" kern="1200">
          <a:solidFill>
            <a:schemeClr val="tx1"/>
          </a:solidFill>
          <a:latin typeface="+mn-lt"/>
          <a:ea typeface="+mn-ea"/>
          <a:cs typeface="+mn-cs"/>
        </a:defRPr>
      </a:lvl3pPr>
      <a:lvl4pPr marL="1203325" algn="l" defTabSz="802005" rtl="0" eaLnBrk="1" latinLnBrk="0" hangingPunct="1">
        <a:defRPr sz="1600" kern="1200">
          <a:solidFill>
            <a:schemeClr val="tx1"/>
          </a:solidFill>
          <a:latin typeface="+mn-lt"/>
          <a:ea typeface="+mn-ea"/>
          <a:cs typeface="+mn-cs"/>
        </a:defRPr>
      </a:lvl4pPr>
      <a:lvl5pPr marL="1604645" algn="l" defTabSz="802005" rtl="0" eaLnBrk="1" latinLnBrk="0" hangingPunct="1">
        <a:defRPr sz="1600" kern="1200">
          <a:solidFill>
            <a:schemeClr val="tx1"/>
          </a:solidFill>
          <a:latin typeface="+mn-lt"/>
          <a:ea typeface="+mn-ea"/>
          <a:cs typeface="+mn-cs"/>
        </a:defRPr>
      </a:lvl5pPr>
      <a:lvl6pPr marL="2005965" algn="l" defTabSz="802005" rtl="0" eaLnBrk="1" latinLnBrk="0" hangingPunct="1">
        <a:defRPr sz="1600" kern="1200">
          <a:solidFill>
            <a:schemeClr val="tx1"/>
          </a:solidFill>
          <a:latin typeface="+mn-lt"/>
          <a:ea typeface="+mn-ea"/>
          <a:cs typeface="+mn-cs"/>
        </a:defRPr>
      </a:lvl6pPr>
      <a:lvl7pPr marL="2406650" algn="l" defTabSz="802005" rtl="0" eaLnBrk="1" latinLnBrk="0" hangingPunct="1">
        <a:defRPr sz="1600" kern="1200">
          <a:solidFill>
            <a:schemeClr val="tx1"/>
          </a:solidFill>
          <a:latin typeface="+mn-lt"/>
          <a:ea typeface="+mn-ea"/>
          <a:cs typeface="+mn-cs"/>
        </a:defRPr>
      </a:lvl7pPr>
      <a:lvl8pPr marL="2807970" algn="l" defTabSz="802005" rtl="0" eaLnBrk="1" latinLnBrk="0" hangingPunct="1">
        <a:defRPr sz="1600" kern="1200">
          <a:solidFill>
            <a:schemeClr val="tx1"/>
          </a:solidFill>
          <a:latin typeface="+mn-lt"/>
          <a:ea typeface="+mn-ea"/>
          <a:cs typeface="+mn-cs"/>
        </a:defRPr>
      </a:lvl8pPr>
      <a:lvl9pPr marL="3209290" algn="l" defTabSz="802005"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1.jpeg"/><Relationship Id="rId6" Type="http://schemas.openxmlformats.org/officeDocument/2006/relationships/image" Target="../media/image3.png"/><Relationship Id="rId1" Type="http://schemas.microsoft.com/office/2007/relationships/media" Target="../media/media1.mp3"/><Relationship Id="rId2" Type="http://schemas.openxmlformats.org/officeDocument/2006/relationships/audio" Target="../media/media1.mp3"/></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oleObject" Target="../embeddings/oleObject2.bin"/><Relationship Id="rId5" Type="http://schemas.openxmlformats.org/officeDocument/2006/relationships/image" Target="../media/image22.wmf"/><Relationship Id="rId6" Type="http://schemas.openxmlformats.org/officeDocument/2006/relationships/oleObject" Target="../embeddings/oleObject3.bin"/><Relationship Id="rId7" Type="http://schemas.openxmlformats.org/officeDocument/2006/relationships/image" Target="../media/image23.wmf"/><Relationship Id="rId1" Type="http://schemas.openxmlformats.org/officeDocument/2006/relationships/vmlDrawing" Target="../drawings/vmlDrawing2.vml"/><Relationship Id="rId2"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1" Type="http://schemas.openxmlformats.org/officeDocument/2006/relationships/tags" Target="../tags/tag2.xml"/><Relationship Id="rId2"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hyperlink" Target="47.106.75.68" TargetMode="External"/><Relationship Id="rId5" Type="http://schemas.openxmlformats.org/officeDocument/2006/relationships/oleObject" Target="../embeddings/oleObject4.bin"/><Relationship Id="rId6" Type="http://schemas.openxmlformats.org/officeDocument/2006/relationships/image" Target="../media/image29.wmf"/><Relationship Id="rId1" Type="http://schemas.openxmlformats.org/officeDocument/2006/relationships/vmlDrawing" Target="../drawings/vmlDrawing3.vml"/><Relationship Id="rId2"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oleObject" Target="../embeddings/oleObject5.bin"/><Relationship Id="rId5" Type="http://schemas.openxmlformats.org/officeDocument/2006/relationships/image" Target="../media/image30.wmf"/><Relationship Id="rId1" Type="http://schemas.openxmlformats.org/officeDocument/2006/relationships/vmlDrawing" Target="../drawings/vmlDrawing4.vml"/><Relationship Id="rId2"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oleObject" Target="../embeddings/oleObject6.bin"/><Relationship Id="rId5" Type="http://schemas.openxmlformats.org/officeDocument/2006/relationships/image" Target="../media/image31.wmf"/><Relationship Id="rId1" Type="http://schemas.openxmlformats.org/officeDocument/2006/relationships/vmlDrawing" Target="../drawings/vmlDrawing5.vml"/><Relationship Id="rId2"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oleObject" Target="../embeddings/oleObject7.bin"/><Relationship Id="rId5" Type="http://schemas.openxmlformats.org/officeDocument/2006/relationships/image" Target="../media/image32.wmf"/><Relationship Id="rId1" Type="http://schemas.openxmlformats.org/officeDocument/2006/relationships/vmlDrawing" Target="../drawings/vmlDrawing6.vml"/><Relationship Id="rId2"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4.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jpe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4" Type="http://schemas.openxmlformats.org/officeDocument/2006/relationships/image" Target="../media/image2.jpeg"/><Relationship Id="rId5" Type="http://schemas.openxmlformats.org/officeDocument/2006/relationships/image" Target="../media/image39.jpeg"/><Relationship Id="rId1" Type="http://schemas.openxmlformats.org/officeDocument/2006/relationships/tags" Target="../tags/tag4.xml"/><Relationship Id="rId2"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jpeg"/></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40.jpeg"/><Relationship Id="rId5" Type="http://schemas.openxmlformats.org/officeDocument/2006/relationships/image" Target="../media/image41.jpeg"/><Relationship Id="rId6" Type="http://schemas.openxmlformats.org/officeDocument/2006/relationships/image" Target="../media/image42.jpeg"/><Relationship Id="rId7" Type="http://schemas.openxmlformats.org/officeDocument/2006/relationships/image" Target="../media/image43.jpeg"/><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image" Target="../media/image7.png"/><Relationship Id="rId1" Type="http://schemas.openxmlformats.org/officeDocument/2006/relationships/tags" Target="../tags/tag1.xml"/><Relationship Id="rId2"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1" Type="http://schemas.openxmlformats.org/officeDocument/2006/relationships/oleObject" Target="../embeddings/oleObject1.bin"/><Relationship Id="rId12" Type="http://schemas.openxmlformats.org/officeDocument/2006/relationships/image" Target="../media/image11.wmf"/><Relationship Id="rId1" Type="http://schemas.openxmlformats.org/officeDocument/2006/relationships/vmlDrawing" Target="../drawings/vmlDrawing1.vml"/><Relationship Id="rId2" Type="http://schemas.openxmlformats.org/officeDocument/2006/relationships/slideLayout" Target="../slideLayouts/slideLayout1.xml"/><Relationship Id="rId3" Type="http://schemas.openxmlformats.org/officeDocument/2006/relationships/notesSlide" Target="../notesSlides/notesSlide9.xml"/><Relationship Id="rId4" Type="http://schemas.openxmlformats.org/officeDocument/2006/relationships/image" Target="../media/image12.png"/><Relationship Id="rId5" Type="http://schemas.microsoft.com/office/2007/relationships/hdphoto" Target="../media/hdphoto1.wdp"/><Relationship Id="rId6" Type="http://schemas.openxmlformats.org/officeDocument/2006/relationships/image" Target="../media/image13.png"/><Relationship Id="rId7" Type="http://schemas.microsoft.com/office/2007/relationships/hdphoto" Target="../media/hdphoto2.wdp"/><Relationship Id="rId8" Type="http://schemas.openxmlformats.org/officeDocument/2006/relationships/image" Target="../media/image14.png"/><Relationship Id="rId9" Type="http://schemas.microsoft.com/office/2007/relationships/hdphoto" Target="../media/hdphoto3.wdp"/><Relationship Id="rId10"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C:\Documents and Settings\Administrator\桌面\复件 (4) 复件 4\ba8d822b65905f9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56" y="-72132"/>
            <a:ext cx="8991600" cy="505777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264013" y="1615232"/>
            <a:ext cx="1859280" cy="768350"/>
          </a:xfrm>
          <a:prstGeom prst="rect">
            <a:avLst/>
          </a:prstGeom>
        </p:spPr>
        <p:txBody>
          <a:bodyPr wrap="none">
            <a:spAutoFit/>
          </a:bodyPr>
          <a:lstStyle/>
          <a:p>
            <a:r>
              <a:rPr lang="en-US" altLang="zh-CN" sz="4400" dirty="0">
                <a:solidFill>
                  <a:srgbClr val="EB193E"/>
                </a:solidFill>
                <a:latin typeface="方正颜宋简体_中" panose="02000000000000000000" pitchFamily="2" charset="-122"/>
                <a:ea typeface="方正颜宋简体_中" panose="02000000000000000000" pitchFamily="2" charset="-122"/>
              </a:rPr>
              <a:t>CI/CD</a:t>
            </a:r>
            <a:r>
              <a:rPr lang="zh-CN" altLang="en-US" sz="4400" dirty="0">
                <a:solidFill>
                  <a:srgbClr val="EB193E"/>
                </a:solidFill>
                <a:latin typeface="方正颜宋简体_中" panose="02000000000000000000" pitchFamily="2" charset="-122"/>
                <a:ea typeface="方正颜宋简体_中" panose="02000000000000000000" pitchFamily="2" charset="-122"/>
              </a:rPr>
              <a:t> </a:t>
            </a:r>
          </a:p>
        </p:txBody>
      </p:sp>
      <p:sp>
        <p:nvSpPr>
          <p:cNvPr id="5" name="矩形 4"/>
          <p:cNvSpPr/>
          <p:nvPr/>
        </p:nvSpPr>
        <p:spPr>
          <a:xfrm>
            <a:off x="5292650" y="1783383"/>
            <a:ext cx="2339102" cy="523220"/>
          </a:xfrm>
          <a:prstGeom prst="rect">
            <a:avLst/>
          </a:prstGeom>
        </p:spPr>
        <p:txBody>
          <a:bodyPr wrap="square">
            <a:spAutoFit/>
          </a:bodyPr>
          <a:lstStyle/>
          <a:p>
            <a:r>
              <a:rPr lang="zh-CN" altLang="en-US" sz="2800" dirty="0">
                <a:latin typeface="方正颜宋简体_中" panose="02000000000000000000" pitchFamily="2" charset="-122"/>
                <a:ea typeface="方正颜宋简体_中" panose="02000000000000000000" pitchFamily="2" charset="-122"/>
              </a:rPr>
              <a:t>团队作业报告</a:t>
            </a:r>
            <a:endParaRPr lang="zh-CN" altLang="en-US" sz="3600" dirty="0">
              <a:latin typeface="方正颜宋简体_中" panose="02000000000000000000" pitchFamily="2" charset="-122"/>
              <a:ea typeface="方正颜宋简体_中" panose="02000000000000000000" pitchFamily="2" charset="-122"/>
            </a:endParaRPr>
          </a:p>
        </p:txBody>
      </p:sp>
      <p:cxnSp>
        <p:nvCxnSpPr>
          <p:cNvPr id="6" name="直接连接符 5"/>
          <p:cNvCxnSpPr/>
          <p:nvPr/>
        </p:nvCxnSpPr>
        <p:spPr>
          <a:xfrm>
            <a:off x="2270627" y="2384673"/>
            <a:ext cx="1656184" cy="0"/>
          </a:xfrm>
          <a:prstGeom prst="line">
            <a:avLst/>
          </a:prstGeom>
          <a:ln w="25400">
            <a:solidFill>
              <a:srgbClr val="EB193E"/>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2412330" y="2655639"/>
            <a:ext cx="3877985" cy="338554"/>
          </a:xfrm>
          <a:prstGeom prst="rect">
            <a:avLst/>
          </a:prstGeom>
        </p:spPr>
        <p:txBody>
          <a:bodyPr wrap="none">
            <a:spAutoFit/>
          </a:bodyPr>
          <a:lstStyle/>
          <a:p>
            <a:r>
              <a:rPr lang="zh-CN" altLang="en-US" dirty="0">
                <a:latin typeface="Times New Roman" panose="02020603050405020304" pitchFamily="18" charset="0"/>
                <a:ea typeface="方正颜宋简体_中" panose="02000000000000000000" pitchFamily="2" charset="-122"/>
              </a:rPr>
              <a:t>姚子航，应邦豪，徐天强，王鑫伟，励颖</a:t>
            </a:r>
          </a:p>
        </p:txBody>
      </p:sp>
      <p:pic>
        <p:nvPicPr>
          <p:cNvPr id="8" name="57dd85ce4126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325098" y="1296020"/>
            <a:ext cx="487362"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549"/>
    </mc:Choice>
    <mc:Fallback xmlns="">
      <p:transition spd="slow" advTm="45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7" repeatCount="indefinite"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611954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C:\Documents and Settings\Administrator\桌面\复件 (4) 复件 4\ba8d822b65905f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461"/>
            <a:ext cx="8991600" cy="505777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265194" y="1421482"/>
            <a:ext cx="2932213" cy="584775"/>
          </a:xfrm>
          <a:prstGeom prst="rect">
            <a:avLst/>
          </a:prstGeom>
        </p:spPr>
        <p:txBody>
          <a:bodyPr wrap="none">
            <a:spAutoFit/>
          </a:bodyPr>
          <a:lstStyle/>
          <a:p>
            <a:r>
              <a:rPr lang="en-US" altLang="zh-CN" sz="3200" dirty="0">
                <a:solidFill>
                  <a:schemeClr val="tx1">
                    <a:lumMod val="95000"/>
                    <a:lumOff val="5000"/>
                  </a:schemeClr>
                </a:solidFill>
                <a:latin typeface="方正颜宋简体_中" panose="02000000000000000000" pitchFamily="2" charset="-122"/>
                <a:ea typeface="方正颜宋简体_中" panose="02000000000000000000" pitchFamily="2" charset="-122"/>
              </a:rPr>
              <a:t>CI/CD</a:t>
            </a:r>
            <a:r>
              <a:rPr lang="zh-CN" altLang="en-US" sz="3200" dirty="0">
                <a:solidFill>
                  <a:schemeClr val="tx1">
                    <a:lumMod val="95000"/>
                    <a:lumOff val="5000"/>
                  </a:schemeClr>
                </a:solidFill>
                <a:latin typeface="方正颜宋简体_中" panose="02000000000000000000" pitchFamily="2" charset="-122"/>
                <a:ea typeface="方正颜宋简体_中" panose="02000000000000000000" pitchFamily="2" charset="-122"/>
              </a:rPr>
              <a:t> 实践篇</a:t>
            </a:r>
          </a:p>
        </p:txBody>
      </p:sp>
      <p:sp>
        <p:nvSpPr>
          <p:cNvPr id="5" name="矩形 4"/>
          <p:cNvSpPr/>
          <p:nvPr/>
        </p:nvSpPr>
        <p:spPr>
          <a:xfrm>
            <a:off x="2412330" y="1277466"/>
            <a:ext cx="886781" cy="923330"/>
          </a:xfrm>
          <a:prstGeom prst="rect">
            <a:avLst/>
          </a:prstGeom>
        </p:spPr>
        <p:txBody>
          <a:bodyPr wrap="none">
            <a:spAutoFit/>
          </a:bodyPr>
          <a:lstStyle/>
          <a:p>
            <a:r>
              <a:rPr lang="en-US" altLang="zh-CN" sz="5400" dirty="0">
                <a:solidFill>
                  <a:srgbClr val="EB193E"/>
                </a:solidFill>
                <a:latin typeface="Times New Roman" panose="02020603050405020304" pitchFamily="18" charset="0"/>
                <a:ea typeface="方正颜宋简体_中" panose="02000000000000000000" pitchFamily="2" charset="-122"/>
              </a:rPr>
              <a:t>02</a:t>
            </a:r>
            <a:endParaRPr lang="zh-CN" altLang="en-US" sz="5400" dirty="0">
              <a:solidFill>
                <a:srgbClr val="EB193E"/>
              </a:solidFill>
              <a:latin typeface="Times New Roman" panose="02020603050405020304" pitchFamily="18" charset="0"/>
              <a:ea typeface="方正颜宋简体_中" panose="02000000000000000000" pitchFamily="2" charset="-122"/>
            </a:endParaRPr>
          </a:p>
        </p:txBody>
      </p:sp>
      <p:cxnSp>
        <p:nvCxnSpPr>
          <p:cNvPr id="6" name="直接连接符 5"/>
          <p:cNvCxnSpPr/>
          <p:nvPr/>
        </p:nvCxnSpPr>
        <p:spPr>
          <a:xfrm>
            <a:off x="2556346" y="2141562"/>
            <a:ext cx="576064" cy="0"/>
          </a:xfrm>
          <a:prstGeom prst="line">
            <a:avLst/>
          </a:prstGeom>
          <a:ln w="25400">
            <a:solidFill>
              <a:srgbClr val="EB193E"/>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298220" y="2059503"/>
            <a:ext cx="3365024" cy="646331"/>
          </a:xfrm>
          <a:prstGeom prst="rect">
            <a:avLst/>
          </a:prstGeom>
        </p:spPr>
        <p:txBody>
          <a:bodyPr wrap="none">
            <a:spAutoFit/>
          </a:bodyPr>
          <a:lstStyle/>
          <a:p>
            <a:r>
              <a:rPr lang="en-US" altLang="zh-CN" sz="1800" dirty="0">
                <a:solidFill>
                  <a:schemeClr val="tx1">
                    <a:lumMod val="95000"/>
                    <a:lumOff val="5000"/>
                  </a:schemeClr>
                </a:solidFill>
                <a:latin typeface="Times New Roman" panose="02020603050405020304" pitchFamily="18" charset="0"/>
                <a:ea typeface="方正颜宋简体_中" panose="02000000000000000000" pitchFamily="2" charset="-122"/>
              </a:rPr>
              <a:t>Practice of continuous integration </a:t>
            </a:r>
          </a:p>
          <a:p>
            <a:r>
              <a:rPr lang="en-US" altLang="zh-CN" sz="1800" dirty="0">
                <a:solidFill>
                  <a:schemeClr val="tx1">
                    <a:lumMod val="95000"/>
                    <a:lumOff val="5000"/>
                  </a:schemeClr>
                </a:solidFill>
                <a:latin typeface="Times New Roman" panose="02020603050405020304" pitchFamily="18" charset="0"/>
                <a:ea typeface="方正颜宋简体_中" panose="02000000000000000000" pitchFamily="2" charset="-122"/>
              </a:rPr>
              <a:t>and continuous deployment</a:t>
            </a:r>
            <a:endPar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8" name="target_126420"/>
          <p:cNvSpPr>
            <a:spLocks noChangeAspect="1"/>
          </p:cNvSpPr>
          <p:nvPr/>
        </p:nvSpPr>
        <p:spPr bwMode="auto">
          <a:xfrm>
            <a:off x="3544874" y="2764481"/>
            <a:ext cx="304843" cy="304272"/>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rgbClr val="EB193E"/>
          </a:solidFill>
          <a:ln>
            <a:noFill/>
          </a:ln>
        </p:spPr>
      </p:sp>
      <p:sp>
        <p:nvSpPr>
          <p:cNvPr id="9" name="target_126420"/>
          <p:cNvSpPr>
            <a:spLocks noChangeAspect="1"/>
          </p:cNvSpPr>
          <p:nvPr/>
        </p:nvSpPr>
        <p:spPr bwMode="auto">
          <a:xfrm>
            <a:off x="3544876" y="3230353"/>
            <a:ext cx="304843" cy="304272"/>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rgbClr val="EB193E"/>
          </a:solidFill>
          <a:ln>
            <a:noFill/>
          </a:ln>
        </p:spPr>
      </p:sp>
      <p:sp>
        <p:nvSpPr>
          <p:cNvPr id="10" name="target_126420"/>
          <p:cNvSpPr>
            <a:spLocks noChangeAspect="1"/>
          </p:cNvSpPr>
          <p:nvPr/>
        </p:nvSpPr>
        <p:spPr bwMode="auto">
          <a:xfrm>
            <a:off x="3544875" y="3696225"/>
            <a:ext cx="304843" cy="304272"/>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rgbClr val="EB193E"/>
          </a:solidFill>
          <a:ln>
            <a:noFill/>
          </a:ln>
        </p:spPr>
      </p:sp>
      <p:sp>
        <p:nvSpPr>
          <p:cNvPr id="11" name="矩形 10"/>
          <p:cNvSpPr/>
          <p:nvPr/>
        </p:nvSpPr>
        <p:spPr>
          <a:xfrm flipH="1">
            <a:off x="4068514" y="2709472"/>
            <a:ext cx="1224136" cy="408918"/>
          </a:xfrm>
          <a:prstGeom prst="rect">
            <a:avLst/>
          </a:prstGeom>
          <a:effectLst/>
        </p:spPr>
        <p:txBody>
          <a:bodyPr wrap="square" lIns="119784" tIns="59892" rIns="119784" bIns="59892">
            <a:spAutoFit/>
          </a:bodyPr>
          <a:lstStyle/>
          <a:p>
            <a:pPr>
              <a:lnSpc>
                <a:spcPct val="150000"/>
              </a:lnSpc>
            </a:pP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持续集成</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2" name="矩形 11"/>
          <p:cNvSpPr/>
          <p:nvPr/>
        </p:nvSpPr>
        <p:spPr>
          <a:xfrm flipH="1">
            <a:off x="4068514" y="3176687"/>
            <a:ext cx="1224136" cy="408918"/>
          </a:xfrm>
          <a:prstGeom prst="rect">
            <a:avLst/>
          </a:prstGeom>
          <a:effectLst/>
        </p:spPr>
        <p:txBody>
          <a:bodyPr wrap="square" lIns="119784" tIns="59892" rIns="119784" bIns="59892">
            <a:spAutoFit/>
          </a:bodyPr>
          <a:lstStyle/>
          <a:p>
            <a:pPr>
              <a:lnSpc>
                <a:spcPct val="150000"/>
              </a:lnSpc>
            </a:pP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持续部署</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3" name="矩形 12"/>
          <p:cNvSpPr/>
          <p:nvPr/>
        </p:nvSpPr>
        <p:spPr>
          <a:xfrm flipH="1">
            <a:off x="4068514" y="3643902"/>
            <a:ext cx="1224136" cy="441960"/>
          </a:xfrm>
          <a:prstGeom prst="rect">
            <a:avLst/>
          </a:prstGeom>
          <a:effectLst/>
        </p:spPr>
        <p:txBody>
          <a:bodyPr wrap="square" lIns="119784" tIns="59892" rIns="119784" bIns="59892">
            <a:spAutoFit/>
          </a:bodyPr>
          <a:lstStyle/>
          <a:p>
            <a:pPr>
              <a:lnSpc>
                <a:spcPct val="150000"/>
              </a:lnSpc>
            </a:pP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应用监控</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4555"/>
    </mc:Choice>
    <mc:Fallback xmlns="">
      <p:transition spd="slow" advTm="4555"/>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316261" y="298621"/>
            <a:ext cx="2954655"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持续集成：搭建</a:t>
            </a:r>
            <a:r>
              <a:rPr lang="en-US" altLang="zh-CN" sz="1800" dirty="0">
                <a:solidFill>
                  <a:schemeClr val="tx1">
                    <a:lumMod val="95000"/>
                    <a:lumOff val="5000"/>
                  </a:schemeClr>
                </a:solidFill>
                <a:latin typeface="Times New Roman" panose="02020603050405020304" pitchFamily="18" charset="0"/>
                <a:ea typeface="方正颜宋简体_中" panose="02000000000000000000" pitchFamily="2" charset="-122"/>
              </a:rPr>
              <a:t>Jenkins</a:t>
            </a:r>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环境</a:t>
            </a:r>
          </a:p>
        </p:txBody>
      </p:sp>
      <p:sp>
        <p:nvSpPr>
          <p:cNvPr id="26" name="矩形 25"/>
          <p:cNvSpPr/>
          <p:nvPr/>
        </p:nvSpPr>
        <p:spPr>
          <a:xfrm>
            <a:off x="756146" y="556195"/>
            <a:ext cx="3000126" cy="307777"/>
          </a:xfrm>
          <a:prstGeom prst="rect">
            <a:avLst/>
          </a:prstGeom>
        </p:spPr>
        <p:txBody>
          <a:bodyPr wrap="squar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CI: Build Jenkins Environment</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27" name="矩形 26"/>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pic>
        <p:nvPicPr>
          <p:cNvPr id="33" name="图片 32"/>
          <p:cNvPicPr>
            <a:picLocks noChangeAspect="1"/>
          </p:cNvPicPr>
          <p:nvPr/>
        </p:nvPicPr>
        <p:blipFill>
          <a:blip r:embed="rId3"/>
          <a:stretch>
            <a:fillRect/>
          </a:stretch>
        </p:blipFill>
        <p:spPr>
          <a:xfrm>
            <a:off x="348788" y="2069993"/>
            <a:ext cx="4360620" cy="1515474"/>
          </a:xfrm>
          <a:prstGeom prst="rect">
            <a:avLst/>
          </a:prstGeom>
        </p:spPr>
      </p:pic>
      <p:grpSp>
        <p:nvGrpSpPr>
          <p:cNvPr id="36" name="组合 35"/>
          <p:cNvGrpSpPr/>
          <p:nvPr/>
        </p:nvGrpSpPr>
        <p:grpSpPr>
          <a:xfrm>
            <a:off x="520638" y="1064970"/>
            <a:ext cx="3970609" cy="810789"/>
            <a:chOff x="599517" y="1423805"/>
            <a:chExt cx="5091413" cy="1094113"/>
          </a:xfrm>
        </p:grpSpPr>
        <p:pic>
          <p:nvPicPr>
            <p:cNvPr id="34" name="图片 33"/>
            <p:cNvPicPr>
              <a:picLocks noChangeAspect="1"/>
            </p:cNvPicPr>
            <p:nvPr/>
          </p:nvPicPr>
          <p:blipFill>
            <a:blip r:embed="rId4"/>
            <a:stretch>
              <a:fillRect/>
            </a:stretch>
          </p:blipFill>
          <p:spPr>
            <a:xfrm>
              <a:off x="599517" y="1423805"/>
              <a:ext cx="3063505" cy="670618"/>
            </a:xfrm>
            <a:prstGeom prst="rect">
              <a:avLst/>
            </a:prstGeom>
          </p:spPr>
        </p:pic>
        <p:pic>
          <p:nvPicPr>
            <p:cNvPr id="35" name="图片 34"/>
            <p:cNvPicPr>
              <a:picLocks noChangeAspect="1"/>
            </p:cNvPicPr>
            <p:nvPr/>
          </p:nvPicPr>
          <p:blipFill>
            <a:blip r:embed="rId5"/>
            <a:stretch>
              <a:fillRect/>
            </a:stretch>
          </p:blipFill>
          <p:spPr>
            <a:xfrm>
              <a:off x="615570" y="2091161"/>
              <a:ext cx="5075360" cy="426757"/>
            </a:xfrm>
            <a:prstGeom prst="rect">
              <a:avLst/>
            </a:prstGeom>
          </p:spPr>
        </p:pic>
      </p:grpSp>
      <p:sp>
        <p:nvSpPr>
          <p:cNvPr id="38" name="矩形 37"/>
          <p:cNvSpPr/>
          <p:nvPr/>
        </p:nvSpPr>
        <p:spPr>
          <a:xfrm flipH="1">
            <a:off x="4663097" y="1560237"/>
            <a:ext cx="4212532" cy="732083"/>
          </a:xfrm>
          <a:prstGeom prst="rect">
            <a:avLst/>
          </a:prstGeom>
          <a:effectLst/>
        </p:spPr>
        <p:txBody>
          <a:bodyPr wrap="square" lIns="119784" tIns="59892" rIns="119784" bIns="59892">
            <a:spAutoFit/>
          </a:bodyPr>
          <a:lstStyle/>
          <a:p>
            <a:pPr>
              <a:lnSpc>
                <a:spcPct val="150000"/>
              </a:lnSpc>
            </a:pP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    </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方法一：将</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Jenkins</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作为一个</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Windows</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服务，用命令行运行</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war</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包启动</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Jenkins</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，并为其分配</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https</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端口。</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39" name="矩形 38"/>
          <p:cNvSpPr/>
          <p:nvPr/>
        </p:nvSpPr>
        <p:spPr>
          <a:xfrm flipH="1">
            <a:off x="4689796" y="2372313"/>
            <a:ext cx="3998786" cy="1088390"/>
          </a:xfrm>
          <a:prstGeom prst="rect">
            <a:avLst/>
          </a:prstGeom>
          <a:effectLst/>
        </p:spPr>
        <p:txBody>
          <a:bodyPr wrap="square" lIns="119784" tIns="59892" rIns="119784" bIns="59892">
            <a:spAutoFit/>
          </a:bodyPr>
          <a:lstStyle/>
          <a:p>
            <a:pPr>
              <a:lnSpc>
                <a:spcPct val="150000"/>
              </a:lnSpc>
            </a:pP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    </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方法二：基于</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Web</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容器（</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Tomcat</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）安装，将</a:t>
            </a:r>
            <a:r>
              <a:rPr lang="en-US" altLang="zh-CN" sz="1400" dirty="0" err="1">
                <a:solidFill>
                  <a:schemeClr val="tx1">
                    <a:lumMod val="95000"/>
                    <a:lumOff val="5000"/>
                  </a:schemeClr>
                </a:solidFill>
                <a:latin typeface="Times New Roman" panose="02020603050405020304" pitchFamily="18" charset="0"/>
                <a:ea typeface="方正颜宋简体_中" panose="02000000000000000000" pitchFamily="2" charset="-122"/>
              </a:rPr>
              <a:t>jenkins.war</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复制到</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%TOMCAT_HOME%\</a:t>
            </a:r>
            <a:r>
              <a:rPr lang="en-US" altLang="zh-CN" sz="1400" dirty="0" err="1">
                <a:solidFill>
                  <a:schemeClr val="tx1">
                    <a:lumMod val="95000"/>
                    <a:lumOff val="5000"/>
                  </a:schemeClr>
                </a:solidFill>
                <a:latin typeface="Times New Roman" panose="02020603050405020304" pitchFamily="18" charset="0"/>
                <a:ea typeface="方正颜宋简体_中" panose="02000000000000000000" pitchFamily="2" charset="-122"/>
              </a:rPr>
              <a:t>webapps</a:t>
            </a:r>
            <a:endPar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a:p>
            <a:pPr>
              <a:lnSpc>
                <a:spcPct val="150000"/>
              </a:lnSpc>
            </a:pP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目录下，启动</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Tomcat</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，本次搭建采用此方法。</a:t>
            </a:r>
          </a:p>
        </p:txBody>
      </p:sp>
      <p:sp>
        <p:nvSpPr>
          <p:cNvPr id="44" name="矩形 43"/>
          <p:cNvSpPr/>
          <p:nvPr/>
        </p:nvSpPr>
        <p:spPr>
          <a:xfrm flipH="1">
            <a:off x="4860602" y="1043038"/>
            <a:ext cx="4266242" cy="408918"/>
          </a:xfrm>
          <a:prstGeom prst="rect">
            <a:avLst/>
          </a:prstGeom>
          <a:effectLst/>
        </p:spPr>
        <p:txBody>
          <a:bodyPr wrap="square" lIns="119784" tIns="59892" rIns="119784" bIns="59892">
            <a:spAutoFit/>
          </a:bodyPr>
          <a:lstStyle/>
          <a:p>
            <a:pPr>
              <a:lnSpc>
                <a:spcPct val="150000"/>
              </a:lnSpc>
            </a:pP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从</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Jenkins</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官网</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https://jenkins.io/</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下载最新的</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war</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包。</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46" name="组合 45"/>
          <p:cNvGrpSpPr/>
          <p:nvPr/>
        </p:nvGrpSpPr>
        <p:grpSpPr>
          <a:xfrm>
            <a:off x="1506671" y="3665460"/>
            <a:ext cx="5987781" cy="1021144"/>
            <a:chOff x="1969165" y="3720548"/>
            <a:chExt cx="5987781" cy="1021144"/>
          </a:xfrm>
        </p:grpSpPr>
        <p:sp>
          <p:nvSpPr>
            <p:cNvPr id="28" name="矩形 27"/>
            <p:cNvSpPr/>
            <p:nvPr/>
          </p:nvSpPr>
          <p:spPr>
            <a:xfrm>
              <a:off x="1969165" y="4237636"/>
              <a:ext cx="1262773" cy="504056"/>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JDK 8</a:t>
              </a:r>
              <a:endParaRPr lang="zh-CN" altLang="en-US" dirty="0"/>
            </a:p>
          </p:txBody>
        </p:sp>
        <p:sp>
          <p:nvSpPr>
            <p:cNvPr id="29" name="矩形 28"/>
            <p:cNvSpPr/>
            <p:nvPr/>
          </p:nvSpPr>
          <p:spPr>
            <a:xfrm>
              <a:off x="1969165" y="3720548"/>
              <a:ext cx="5145937" cy="504056"/>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Jenkins 2.107.3</a:t>
              </a:r>
              <a:endParaRPr lang="zh-CN" altLang="en-US" dirty="0"/>
            </a:p>
          </p:txBody>
        </p:sp>
        <p:sp>
          <p:nvSpPr>
            <p:cNvPr id="30" name="矩形 29"/>
            <p:cNvSpPr/>
            <p:nvPr/>
          </p:nvSpPr>
          <p:spPr>
            <a:xfrm>
              <a:off x="3274224" y="4237636"/>
              <a:ext cx="1373286" cy="504056"/>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Maven 3.5.3</a:t>
              </a:r>
              <a:endParaRPr lang="zh-CN" altLang="en-US" dirty="0"/>
            </a:p>
          </p:txBody>
        </p:sp>
        <p:sp>
          <p:nvSpPr>
            <p:cNvPr id="31" name="矩形 30"/>
            <p:cNvSpPr/>
            <p:nvPr/>
          </p:nvSpPr>
          <p:spPr>
            <a:xfrm>
              <a:off x="4689796" y="4237636"/>
              <a:ext cx="1484067" cy="504056"/>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Tomcat 9.0.5</a:t>
              </a:r>
              <a:endParaRPr lang="zh-CN" altLang="en-US" dirty="0"/>
            </a:p>
          </p:txBody>
        </p:sp>
        <p:sp>
          <p:nvSpPr>
            <p:cNvPr id="32" name="矩形 31"/>
            <p:cNvSpPr/>
            <p:nvPr/>
          </p:nvSpPr>
          <p:spPr>
            <a:xfrm>
              <a:off x="6216149" y="4237636"/>
              <a:ext cx="898953" cy="504056"/>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GitHub</a:t>
              </a:r>
              <a:endParaRPr lang="zh-CN" altLang="en-US" dirty="0"/>
            </a:p>
          </p:txBody>
        </p:sp>
        <p:sp>
          <p:nvSpPr>
            <p:cNvPr id="45" name="矩形 44"/>
            <p:cNvSpPr/>
            <p:nvPr/>
          </p:nvSpPr>
          <p:spPr>
            <a:xfrm>
              <a:off x="7157388" y="3720548"/>
              <a:ext cx="799558" cy="1021144"/>
            </a:xfrm>
            <a:prstGeom prst="rect">
              <a:avLst/>
            </a:prstGeom>
            <a:solidFill>
              <a:srgbClr val="EA17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Druid</a:t>
              </a:r>
              <a:endParaRPr lang="zh-CN" altLang="en-US" dirty="0"/>
            </a:p>
          </p:txBody>
        </p:sp>
      </p:grpSp>
    </p:spTree>
  </p:cSld>
  <p:clrMapOvr>
    <a:masterClrMapping/>
  </p:clrMapOvr>
  <mc:AlternateContent xmlns:mc="http://schemas.openxmlformats.org/markup-compatibility/2006" xmlns:p14="http://schemas.microsoft.com/office/powerpoint/2010/main">
    <mc:Choice Requires="p14">
      <p:transition spd="slow" p14:dur="2000" advTm="6990"/>
    </mc:Choice>
    <mc:Fallback xmlns="">
      <p:transition spd="slow" advTm="699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1316261" y="298621"/>
            <a:ext cx="3416320"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持续集成：利用</a:t>
            </a:r>
            <a:r>
              <a:rPr lang="en-US" altLang="zh-CN" sz="1800" dirty="0">
                <a:solidFill>
                  <a:schemeClr val="tx1">
                    <a:lumMod val="95000"/>
                    <a:lumOff val="5000"/>
                  </a:schemeClr>
                </a:solidFill>
                <a:latin typeface="Times New Roman" panose="02020603050405020304" pitchFamily="18" charset="0"/>
                <a:ea typeface="方正颜宋简体_中" panose="02000000000000000000" pitchFamily="2" charset="-122"/>
              </a:rPr>
              <a:t>Jenkins</a:t>
            </a:r>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新建任务</a:t>
            </a:r>
          </a:p>
        </p:txBody>
      </p:sp>
      <p:sp>
        <p:nvSpPr>
          <p:cNvPr id="42" name="矩形 41"/>
          <p:cNvSpPr/>
          <p:nvPr/>
        </p:nvSpPr>
        <p:spPr>
          <a:xfrm>
            <a:off x="840108" y="556195"/>
            <a:ext cx="2879294" cy="307777"/>
          </a:xfrm>
          <a:prstGeom prst="rect">
            <a:avLst/>
          </a:prstGeom>
        </p:spPr>
        <p:txBody>
          <a:bodyPr wrap="squar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CI: Build new task via Jenkins</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grpSp>
        <p:nvGrpSpPr>
          <p:cNvPr id="54" name="组合 53"/>
          <p:cNvGrpSpPr/>
          <p:nvPr/>
        </p:nvGrpSpPr>
        <p:grpSpPr>
          <a:xfrm>
            <a:off x="840108" y="949238"/>
            <a:ext cx="3590334" cy="3731158"/>
            <a:chOff x="349498" y="877222"/>
            <a:chExt cx="3964849" cy="3877728"/>
          </a:xfrm>
        </p:grpSpPr>
        <p:pic>
          <p:nvPicPr>
            <p:cNvPr id="44" name="图片 43"/>
            <p:cNvPicPr>
              <a:picLocks noChangeAspect="1"/>
            </p:cNvPicPr>
            <p:nvPr/>
          </p:nvPicPr>
          <p:blipFill>
            <a:blip r:embed="rId3"/>
            <a:stretch>
              <a:fillRect/>
            </a:stretch>
          </p:blipFill>
          <p:spPr>
            <a:xfrm>
              <a:off x="349498" y="938228"/>
              <a:ext cx="3964849" cy="3816722"/>
            </a:xfrm>
            <a:prstGeom prst="rect">
              <a:avLst/>
            </a:prstGeom>
            <a:ln>
              <a:solidFill>
                <a:schemeClr val="bg1">
                  <a:lumMod val="65000"/>
                </a:schemeClr>
              </a:solidFill>
            </a:ln>
          </p:spPr>
        </p:pic>
        <p:sp>
          <p:nvSpPr>
            <p:cNvPr id="19" name="Oval 5"/>
            <p:cNvSpPr>
              <a:spLocks noChangeArrowheads="1"/>
            </p:cNvSpPr>
            <p:nvPr/>
          </p:nvSpPr>
          <p:spPr bwMode="auto">
            <a:xfrm>
              <a:off x="3907699" y="877222"/>
              <a:ext cx="406648" cy="403384"/>
            </a:xfrm>
            <a:prstGeom prst="ellipse">
              <a:avLst/>
            </a:prstGeom>
            <a:solidFill>
              <a:srgbClr val="EB193E"/>
            </a:solidFill>
            <a:ln w="9525" algn="ctr">
              <a:solidFill>
                <a:srgbClr val="EB193E"/>
              </a:solidFill>
              <a:round/>
            </a:ln>
          </p:spPr>
          <p:txBody>
            <a:bodyPr wrap="none" anchor="ctr"/>
            <a:lstStyle/>
            <a:p>
              <a:pPr algn="ctr"/>
              <a:r>
                <a:rPr lang="en-US" altLang="zh-CN" sz="2400" dirty="0">
                  <a:solidFill>
                    <a:schemeClr val="bg1"/>
                  </a:solidFill>
                  <a:latin typeface="Times New Roman" panose="02020603050405020304" pitchFamily="18" charset="0"/>
                  <a:ea typeface="华文细黑" panose="02010600040101010101" pitchFamily="2" charset="-122"/>
                </a:rPr>
                <a:t>1</a:t>
              </a:r>
            </a:p>
          </p:txBody>
        </p:sp>
      </p:grpSp>
      <p:sp>
        <p:nvSpPr>
          <p:cNvPr id="49" name="矩形 48"/>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sp>
        <p:nvSpPr>
          <p:cNvPr id="55" name="矩形 54"/>
          <p:cNvSpPr/>
          <p:nvPr/>
        </p:nvSpPr>
        <p:spPr>
          <a:xfrm flipH="1">
            <a:off x="4644578" y="2088108"/>
            <a:ext cx="4108233" cy="1055312"/>
          </a:xfrm>
          <a:prstGeom prst="rect">
            <a:avLst/>
          </a:prstGeom>
          <a:effectLst/>
        </p:spPr>
        <p:txBody>
          <a:bodyPr wrap="square" lIns="119784" tIns="59892" rIns="119784" bIns="59892">
            <a:spAutoFit/>
          </a:bodyPr>
          <a:lstStyle/>
          <a:p>
            <a:pPr>
              <a:lnSpc>
                <a:spcPct val="150000"/>
              </a:lnSpc>
            </a:pP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    </a:t>
            </a:r>
            <a:r>
              <a:rPr lang="zh-CN" altLang="en-US" sz="1400" dirty="0">
                <a:solidFill>
                  <a:srgbClr val="EB193E"/>
                </a:solidFill>
                <a:latin typeface="Times New Roman" panose="02020603050405020304" pitchFamily="18" charset="0"/>
                <a:ea typeface="方正颜宋简体_中" panose="02000000000000000000" pitchFamily="2" charset="-122"/>
              </a:rPr>
              <a:t>步骤一：</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在</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Jenkins</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中安装</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Maven</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插件，并新建一个</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Maven</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项目。</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Jenkins</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会利用</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pom</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文件，从而大大减轻构建配置。</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1521"/>
    </mc:Choice>
    <mc:Fallback xmlns="">
      <p:transition spd="slow" advTm="1521"/>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1316261" y="298621"/>
            <a:ext cx="3416320"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持续集成：利用</a:t>
            </a:r>
            <a:r>
              <a:rPr lang="en-US" altLang="zh-CN" sz="1800" dirty="0">
                <a:solidFill>
                  <a:schemeClr val="tx1">
                    <a:lumMod val="95000"/>
                    <a:lumOff val="5000"/>
                  </a:schemeClr>
                </a:solidFill>
                <a:latin typeface="Times New Roman" panose="02020603050405020304" pitchFamily="18" charset="0"/>
                <a:ea typeface="方正颜宋简体_中" panose="02000000000000000000" pitchFamily="2" charset="-122"/>
              </a:rPr>
              <a:t>Jenkins</a:t>
            </a:r>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新建任务</a:t>
            </a:r>
          </a:p>
        </p:txBody>
      </p:sp>
      <p:sp>
        <p:nvSpPr>
          <p:cNvPr id="42" name="矩形 41"/>
          <p:cNvSpPr/>
          <p:nvPr/>
        </p:nvSpPr>
        <p:spPr>
          <a:xfrm>
            <a:off x="828154" y="556195"/>
            <a:ext cx="2891248" cy="307777"/>
          </a:xfrm>
          <a:prstGeom prst="rect">
            <a:avLst/>
          </a:prstGeom>
        </p:spPr>
        <p:txBody>
          <a:bodyPr wrap="squar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CI: Build new task via Jenkins</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49" name="矩形 48"/>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grpSp>
        <p:nvGrpSpPr>
          <p:cNvPr id="53" name="组合 52"/>
          <p:cNvGrpSpPr/>
          <p:nvPr/>
        </p:nvGrpSpPr>
        <p:grpSpPr>
          <a:xfrm>
            <a:off x="4820019" y="1097224"/>
            <a:ext cx="3463141" cy="2042568"/>
            <a:chOff x="5413117" y="1723623"/>
            <a:chExt cx="3463141" cy="2042568"/>
          </a:xfrm>
        </p:grpSpPr>
        <p:pic>
          <p:nvPicPr>
            <p:cNvPr id="47" name="图片 46"/>
            <p:cNvPicPr>
              <a:picLocks noChangeAspect="1"/>
            </p:cNvPicPr>
            <p:nvPr/>
          </p:nvPicPr>
          <p:blipFill>
            <a:blip r:embed="rId3"/>
            <a:stretch>
              <a:fillRect/>
            </a:stretch>
          </p:blipFill>
          <p:spPr>
            <a:xfrm>
              <a:off x="5413117" y="1790714"/>
              <a:ext cx="3462512" cy="1975477"/>
            </a:xfrm>
            <a:prstGeom prst="rect">
              <a:avLst/>
            </a:prstGeom>
            <a:ln>
              <a:solidFill>
                <a:schemeClr val="bg1">
                  <a:lumMod val="65000"/>
                </a:schemeClr>
              </a:solidFill>
            </a:ln>
          </p:spPr>
        </p:pic>
        <p:sp>
          <p:nvSpPr>
            <p:cNvPr id="51" name="Oval 5"/>
            <p:cNvSpPr>
              <a:spLocks noChangeArrowheads="1"/>
            </p:cNvSpPr>
            <p:nvPr/>
          </p:nvSpPr>
          <p:spPr bwMode="auto">
            <a:xfrm>
              <a:off x="8469610" y="1723623"/>
              <a:ext cx="406648" cy="403384"/>
            </a:xfrm>
            <a:prstGeom prst="ellipse">
              <a:avLst/>
            </a:prstGeom>
            <a:solidFill>
              <a:srgbClr val="EB193E"/>
            </a:solidFill>
            <a:ln w="9525" algn="ctr">
              <a:solidFill>
                <a:srgbClr val="EB193E"/>
              </a:solidFill>
              <a:round/>
            </a:ln>
          </p:spPr>
          <p:txBody>
            <a:bodyPr wrap="none" anchor="ctr"/>
            <a:lstStyle/>
            <a:p>
              <a:pPr algn="ctr"/>
              <a:r>
                <a:rPr lang="en-US" altLang="zh-CN" sz="2400" dirty="0">
                  <a:solidFill>
                    <a:schemeClr val="bg1"/>
                  </a:solidFill>
                  <a:latin typeface="Times New Roman" panose="02020603050405020304" pitchFamily="18" charset="0"/>
                  <a:ea typeface="华文细黑" panose="02010600040101010101" pitchFamily="2" charset="-122"/>
                </a:rPr>
                <a:t>3</a:t>
              </a:r>
            </a:p>
          </p:txBody>
        </p:sp>
      </p:grpSp>
      <p:grpSp>
        <p:nvGrpSpPr>
          <p:cNvPr id="14" name="组合 13"/>
          <p:cNvGrpSpPr/>
          <p:nvPr/>
        </p:nvGrpSpPr>
        <p:grpSpPr>
          <a:xfrm>
            <a:off x="737985" y="910159"/>
            <a:ext cx="3395863" cy="2913955"/>
            <a:chOff x="2556346" y="1224858"/>
            <a:chExt cx="3642287" cy="3068876"/>
          </a:xfrm>
        </p:grpSpPr>
        <p:pic>
          <p:nvPicPr>
            <p:cNvPr id="15" name="图片 14"/>
            <p:cNvPicPr>
              <a:picLocks noChangeAspect="1"/>
            </p:cNvPicPr>
            <p:nvPr/>
          </p:nvPicPr>
          <p:blipFill>
            <a:blip r:embed="rId4"/>
            <a:stretch>
              <a:fillRect/>
            </a:stretch>
          </p:blipFill>
          <p:spPr>
            <a:xfrm>
              <a:off x="2556346" y="1263173"/>
              <a:ext cx="3639852" cy="3030561"/>
            </a:xfrm>
            <a:prstGeom prst="rect">
              <a:avLst/>
            </a:prstGeom>
            <a:ln>
              <a:solidFill>
                <a:schemeClr val="bg1">
                  <a:lumMod val="65000"/>
                </a:schemeClr>
              </a:solidFill>
            </a:ln>
          </p:spPr>
        </p:pic>
        <p:sp>
          <p:nvSpPr>
            <p:cNvPr id="16" name="Oval 5"/>
            <p:cNvSpPr>
              <a:spLocks noChangeArrowheads="1"/>
            </p:cNvSpPr>
            <p:nvPr/>
          </p:nvSpPr>
          <p:spPr bwMode="auto">
            <a:xfrm>
              <a:off x="5791985" y="1224858"/>
              <a:ext cx="406648" cy="403384"/>
            </a:xfrm>
            <a:prstGeom prst="ellipse">
              <a:avLst/>
            </a:prstGeom>
            <a:solidFill>
              <a:srgbClr val="EB193E"/>
            </a:solidFill>
            <a:ln w="9525" algn="ctr">
              <a:solidFill>
                <a:srgbClr val="EB193E"/>
              </a:solidFill>
              <a:round/>
            </a:ln>
          </p:spPr>
          <p:txBody>
            <a:bodyPr wrap="none" anchor="ctr"/>
            <a:lstStyle/>
            <a:p>
              <a:pPr algn="ctr"/>
              <a:r>
                <a:rPr lang="en-US" altLang="zh-CN" sz="2400" dirty="0">
                  <a:solidFill>
                    <a:schemeClr val="bg1"/>
                  </a:solidFill>
                  <a:latin typeface="Times New Roman" panose="02020603050405020304" pitchFamily="18" charset="0"/>
                  <a:ea typeface="华文细黑" panose="02010600040101010101" pitchFamily="2" charset="-122"/>
                </a:rPr>
                <a:t>2</a:t>
              </a:r>
            </a:p>
          </p:txBody>
        </p:sp>
      </p:grpSp>
      <p:sp>
        <p:nvSpPr>
          <p:cNvPr id="17" name="矩形 16"/>
          <p:cNvSpPr/>
          <p:nvPr/>
        </p:nvSpPr>
        <p:spPr>
          <a:xfrm flipH="1">
            <a:off x="457266" y="3731718"/>
            <a:ext cx="4108233" cy="1055248"/>
          </a:xfrm>
          <a:prstGeom prst="rect">
            <a:avLst/>
          </a:prstGeom>
          <a:effectLst/>
        </p:spPr>
        <p:txBody>
          <a:bodyPr wrap="square" lIns="119784" tIns="59892" rIns="119784" bIns="59892">
            <a:spAutoFit/>
          </a:bodyPr>
          <a:lstStyle/>
          <a:p>
            <a:pPr>
              <a:lnSpc>
                <a:spcPct val="150000"/>
              </a:lnSpc>
            </a:pP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    </a:t>
            </a:r>
            <a:r>
              <a:rPr lang="zh-CN" altLang="en-US" sz="1400" dirty="0">
                <a:solidFill>
                  <a:srgbClr val="EB193E"/>
                </a:solidFill>
                <a:latin typeface="Times New Roman" panose="02020603050405020304" pitchFamily="18" charset="0"/>
                <a:ea typeface="方正颜宋简体_中" panose="02000000000000000000" pitchFamily="2" charset="-122"/>
              </a:rPr>
              <a:t>步骤二：</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在配置页中，源码管理选择</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Git</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，填入地址。默认使用</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master</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分支。如果需要口令，在</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Credentials</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中添加用户名</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口令，或者使用</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SSH Key</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22" name="矩形 21"/>
          <p:cNvSpPr/>
          <p:nvPr/>
        </p:nvSpPr>
        <p:spPr>
          <a:xfrm flipH="1">
            <a:off x="4644578" y="3139792"/>
            <a:ext cx="4108233" cy="1055248"/>
          </a:xfrm>
          <a:prstGeom prst="rect">
            <a:avLst/>
          </a:prstGeom>
          <a:effectLst/>
        </p:spPr>
        <p:txBody>
          <a:bodyPr wrap="square" lIns="119784" tIns="59892" rIns="119784" bIns="59892">
            <a:spAutoFit/>
          </a:bodyPr>
          <a:lstStyle/>
          <a:p>
            <a:pPr>
              <a:lnSpc>
                <a:spcPct val="150000"/>
              </a:lnSpc>
            </a:pP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    </a:t>
            </a:r>
            <a:r>
              <a:rPr lang="zh-CN" altLang="en-US" sz="1400" dirty="0">
                <a:solidFill>
                  <a:srgbClr val="EB193E"/>
                </a:solidFill>
                <a:latin typeface="Times New Roman" panose="02020603050405020304" pitchFamily="18" charset="0"/>
                <a:ea typeface="方正颜宋简体_中" panose="02000000000000000000" pitchFamily="2" charset="-122"/>
              </a:rPr>
              <a:t>步骤三：</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配置构建触发器，定时检查版本库，发现有新的提交就触发构建。这种方式对</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git</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SVN</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等所有版本管理系统都是通用的。</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1521"/>
    </mc:Choice>
    <mc:Fallback xmlns="">
      <p:transition spd="slow" advTm="1521"/>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316261" y="298621"/>
            <a:ext cx="3416320"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持续集成：</a:t>
            </a:r>
            <a:r>
              <a:rPr lang="en-US" altLang="zh-CN" sz="1800" dirty="0">
                <a:solidFill>
                  <a:schemeClr val="tx1">
                    <a:lumMod val="95000"/>
                    <a:lumOff val="5000"/>
                  </a:schemeClr>
                </a:solidFill>
                <a:latin typeface="Times New Roman" panose="02020603050405020304" pitchFamily="18" charset="0"/>
                <a:ea typeface="方正颜宋简体_中" panose="02000000000000000000" pitchFamily="2" charset="-122"/>
              </a:rPr>
              <a:t>Jenkins</a:t>
            </a:r>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任务构建结果</a:t>
            </a:r>
          </a:p>
        </p:txBody>
      </p:sp>
      <p:sp>
        <p:nvSpPr>
          <p:cNvPr id="13" name="矩形 12"/>
          <p:cNvSpPr/>
          <p:nvPr/>
        </p:nvSpPr>
        <p:spPr>
          <a:xfrm>
            <a:off x="1116186" y="556195"/>
            <a:ext cx="2248953" cy="307777"/>
          </a:xfrm>
          <a:prstGeom prst="rect">
            <a:avLst/>
          </a:prstGeom>
        </p:spPr>
        <p:txBody>
          <a:bodyPr wrap="squar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CI: Result of Jenkins task</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4" name="TextBox 3"/>
          <p:cNvSpPr txBox="1"/>
          <p:nvPr/>
        </p:nvSpPr>
        <p:spPr>
          <a:xfrm>
            <a:off x="5121846" y="1469807"/>
            <a:ext cx="1821277" cy="995287"/>
          </a:xfrm>
          <a:prstGeom prst="rect">
            <a:avLst/>
          </a:prstGeom>
          <a:noFill/>
        </p:spPr>
        <p:txBody>
          <a:bodyPr wrap="none" lIns="89858" tIns="44929" rIns="89858" bIns="44929" rtlCol="0">
            <a:spAutoFit/>
          </a:bodyPr>
          <a:lstStyle/>
          <a:p>
            <a:r>
              <a:rPr lang="en-US" altLang="zh-CN" sz="5900" b="1" dirty="0">
                <a:solidFill>
                  <a:schemeClr val="bg1"/>
                </a:solidFill>
                <a:latin typeface="微软雅黑" panose="020B0503020204020204" pitchFamily="34" charset="-122"/>
                <a:ea typeface="微软雅黑" panose="020B0503020204020204" pitchFamily="34" charset="-122"/>
              </a:rPr>
              <a:t>70%</a:t>
            </a:r>
            <a:endParaRPr lang="zh-CN" altLang="en-US" sz="5900" b="1"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sp>
        <p:nvSpPr>
          <p:cNvPr id="51" name="Oval 5"/>
          <p:cNvSpPr>
            <a:spLocks noChangeArrowheads="1"/>
          </p:cNvSpPr>
          <p:nvPr/>
        </p:nvSpPr>
        <p:spPr bwMode="auto">
          <a:xfrm>
            <a:off x="365097" y="1196284"/>
            <a:ext cx="406648" cy="403384"/>
          </a:xfrm>
          <a:prstGeom prst="ellipse">
            <a:avLst/>
          </a:prstGeom>
          <a:solidFill>
            <a:srgbClr val="EB193E"/>
          </a:solidFill>
          <a:ln w="9525" algn="ctr">
            <a:solidFill>
              <a:srgbClr val="EB193E"/>
            </a:solidFill>
            <a:round/>
          </a:ln>
        </p:spPr>
        <p:txBody>
          <a:bodyPr wrap="none" anchor="ctr"/>
          <a:lstStyle/>
          <a:p>
            <a:pPr algn="ctr"/>
            <a:r>
              <a:rPr lang="en-US" altLang="zh-CN" sz="2400" dirty="0">
                <a:solidFill>
                  <a:schemeClr val="bg1"/>
                </a:solidFill>
                <a:latin typeface="Times New Roman" panose="02020603050405020304" pitchFamily="18" charset="0"/>
                <a:ea typeface="华文细黑" panose="02010600040101010101" pitchFamily="2" charset="-122"/>
              </a:rPr>
              <a:t>4</a:t>
            </a:r>
          </a:p>
        </p:txBody>
      </p:sp>
      <p:sp>
        <p:nvSpPr>
          <p:cNvPr id="22" name="矩形 21"/>
          <p:cNvSpPr/>
          <p:nvPr/>
        </p:nvSpPr>
        <p:spPr>
          <a:xfrm flipH="1">
            <a:off x="6118860" y="1283335"/>
            <a:ext cx="2595880" cy="3027680"/>
          </a:xfrm>
          <a:prstGeom prst="rect">
            <a:avLst/>
          </a:prstGeom>
          <a:effectLst/>
        </p:spPr>
        <p:txBody>
          <a:bodyPr wrap="square" lIns="119784" tIns="59892" rIns="119784" bIns="59892">
            <a:spAutoFit/>
          </a:bodyPr>
          <a:lstStyle/>
          <a:p>
            <a:pPr>
              <a:lnSpc>
                <a:spcPct val="150000"/>
              </a:lnSpc>
            </a:pP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    </a:t>
            </a:r>
            <a:r>
              <a:rPr lang="zh-CN" altLang="en-US" sz="1400" dirty="0">
                <a:solidFill>
                  <a:srgbClr val="EB193E"/>
                </a:solidFill>
                <a:latin typeface="Times New Roman" panose="02020603050405020304" pitchFamily="18" charset="0"/>
                <a:ea typeface="方正颜宋简体_中" panose="02000000000000000000" pitchFamily="2" charset="-122"/>
              </a:rPr>
              <a:t>步骤四：</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配置构建选项，本项目直接使用</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maven</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的</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pom.xml</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进行构建，需要配置好</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pom.xml</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文件路径以及配置参数，这里的参数是跳过</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test</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选项。在</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pom.xml</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里的</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build</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标签添加</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&lt;defaultGoal&gt; </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标签，值为</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package</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阶段，这样</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build</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结束后才会生成可运行</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jar</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文件</a:t>
            </a:r>
          </a:p>
        </p:txBody>
      </p:sp>
      <p:graphicFrame>
        <p:nvGraphicFramePr>
          <p:cNvPr id="5" name="对象 4"/>
          <p:cNvGraphicFramePr/>
          <p:nvPr>
            <p:extLst>
              <p:ext uri="{D42A27DB-BD31-4B8C-83A1-F6EECF244321}">
                <p14:modId xmlns:p14="http://schemas.microsoft.com/office/powerpoint/2010/main" val="1447624499"/>
              </p:ext>
            </p:extLst>
          </p:nvPr>
        </p:nvGraphicFramePr>
        <p:xfrm>
          <a:off x="927735" y="929005"/>
          <a:ext cx="4960620" cy="1841500"/>
        </p:xfrm>
        <a:graphic>
          <a:graphicData uri="http://schemas.openxmlformats.org/presentationml/2006/ole">
            <mc:AlternateContent xmlns:mc="http://schemas.openxmlformats.org/markup-compatibility/2006">
              <mc:Choice xmlns:v="urn:schemas-microsoft-com:vml" Requires="v">
                <p:oleObj spid="_x0000_s2069" r:id="rId4" imgW="4956810" imgH="1840230" progId="Paint.Picture">
                  <p:embed/>
                </p:oleObj>
              </mc:Choice>
              <mc:Fallback>
                <p:oleObj r:id="rId4" imgW="4956810" imgH="1840230" progId="Paint.Picture">
                  <p:embed/>
                  <p:pic>
                    <p:nvPicPr>
                      <p:cNvPr id="0" name="图片 5"/>
                      <p:cNvPicPr/>
                      <p:nvPr/>
                    </p:nvPicPr>
                    <p:blipFill>
                      <a:blip r:embed="rId5"/>
                      <a:stretch>
                        <a:fillRect/>
                      </a:stretch>
                    </p:blipFill>
                    <p:spPr>
                      <a:xfrm>
                        <a:off x="927735" y="929005"/>
                        <a:ext cx="4960620" cy="1841500"/>
                      </a:xfrm>
                      <a:prstGeom prst="rect">
                        <a:avLst/>
                      </a:prstGeom>
                    </p:spPr>
                  </p:pic>
                </p:oleObj>
              </mc:Fallback>
            </mc:AlternateContent>
          </a:graphicData>
        </a:graphic>
      </p:graphicFrame>
      <p:graphicFrame>
        <p:nvGraphicFramePr>
          <p:cNvPr id="7" name="对象 6"/>
          <p:cNvGraphicFramePr/>
          <p:nvPr/>
        </p:nvGraphicFramePr>
        <p:xfrm>
          <a:off x="1285875" y="2931160"/>
          <a:ext cx="4102735" cy="1910080"/>
        </p:xfrm>
        <a:graphic>
          <a:graphicData uri="http://schemas.openxmlformats.org/presentationml/2006/ole">
            <mc:AlternateContent xmlns:mc="http://schemas.openxmlformats.org/markup-compatibility/2006">
              <mc:Choice xmlns:v="urn:schemas-microsoft-com:vml" Requires="v">
                <p:oleObj spid="_x0000_s2070" r:id="rId6" imgW="4099560" imgH="1908810" progId="Paint.Picture">
                  <p:embed/>
                </p:oleObj>
              </mc:Choice>
              <mc:Fallback>
                <p:oleObj r:id="rId6" imgW="4099560" imgH="1908810" progId="Paint.Picture">
                  <p:embed/>
                  <p:pic>
                    <p:nvPicPr>
                      <p:cNvPr id="0" name="图片 7"/>
                      <p:cNvPicPr/>
                      <p:nvPr/>
                    </p:nvPicPr>
                    <p:blipFill>
                      <a:blip r:embed="rId7"/>
                      <a:stretch>
                        <a:fillRect/>
                      </a:stretch>
                    </p:blipFill>
                    <p:spPr>
                      <a:xfrm>
                        <a:off x="1285875" y="2931160"/>
                        <a:ext cx="4102735" cy="1910080"/>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2991"/>
    </mc:Choice>
    <mc:Fallback xmlns="">
      <p:transition spd="slow" advTm="29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316261" y="298621"/>
            <a:ext cx="3416320"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持续集成：</a:t>
            </a:r>
            <a:r>
              <a:rPr lang="en-US" altLang="zh-CN" sz="1800" dirty="0">
                <a:solidFill>
                  <a:schemeClr val="tx1">
                    <a:lumMod val="95000"/>
                    <a:lumOff val="5000"/>
                  </a:schemeClr>
                </a:solidFill>
                <a:latin typeface="Times New Roman" panose="02020603050405020304" pitchFamily="18" charset="0"/>
                <a:ea typeface="方正颜宋简体_中" panose="02000000000000000000" pitchFamily="2" charset="-122"/>
              </a:rPr>
              <a:t>Jenkins</a:t>
            </a:r>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任务构建结果</a:t>
            </a:r>
          </a:p>
        </p:txBody>
      </p:sp>
      <p:sp>
        <p:nvSpPr>
          <p:cNvPr id="13" name="矩形 12"/>
          <p:cNvSpPr/>
          <p:nvPr/>
        </p:nvSpPr>
        <p:spPr>
          <a:xfrm>
            <a:off x="1116186" y="556195"/>
            <a:ext cx="2248953" cy="307777"/>
          </a:xfrm>
          <a:prstGeom prst="rect">
            <a:avLst/>
          </a:prstGeom>
        </p:spPr>
        <p:txBody>
          <a:bodyPr wrap="squar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CI: Result of Jenkins task</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4" name="TextBox 3"/>
          <p:cNvSpPr txBox="1"/>
          <p:nvPr/>
        </p:nvSpPr>
        <p:spPr>
          <a:xfrm>
            <a:off x="5121846" y="1469807"/>
            <a:ext cx="1821277" cy="995287"/>
          </a:xfrm>
          <a:prstGeom prst="rect">
            <a:avLst/>
          </a:prstGeom>
          <a:noFill/>
        </p:spPr>
        <p:txBody>
          <a:bodyPr wrap="none" lIns="89858" tIns="44929" rIns="89858" bIns="44929" rtlCol="0">
            <a:spAutoFit/>
          </a:bodyPr>
          <a:lstStyle/>
          <a:p>
            <a:r>
              <a:rPr lang="en-US" altLang="zh-CN" sz="5900" b="1" dirty="0">
                <a:solidFill>
                  <a:schemeClr val="bg1"/>
                </a:solidFill>
                <a:latin typeface="微软雅黑" panose="020B0503020204020204" pitchFamily="34" charset="-122"/>
                <a:ea typeface="微软雅黑" panose="020B0503020204020204" pitchFamily="34" charset="-122"/>
              </a:rPr>
              <a:t>70%</a:t>
            </a:r>
            <a:endParaRPr lang="zh-CN" altLang="en-US" sz="5900" b="1"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sp>
        <p:nvSpPr>
          <p:cNvPr id="51" name="Oval 5"/>
          <p:cNvSpPr>
            <a:spLocks noChangeArrowheads="1"/>
          </p:cNvSpPr>
          <p:nvPr/>
        </p:nvSpPr>
        <p:spPr bwMode="auto">
          <a:xfrm>
            <a:off x="324098" y="1268115"/>
            <a:ext cx="406648" cy="403384"/>
          </a:xfrm>
          <a:prstGeom prst="ellipse">
            <a:avLst/>
          </a:prstGeom>
          <a:solidFill>
            <a:srgbClr val="EB193E"/>
          </a:solidFill>
          <a:ln w="9525" algn="ctr">
            <a:solidFill>
              <a:srgbClr val="EB193E"/>
            </a:solidFill>
            <a:round/>
          </a:ln>
        </p:spPr>
        <p:txBody>
          <a:bodyPr wrap="none" anchor="ctr"/>
          <a:lstStyle/>
          <a:p>
            <a:pPr algn="ctr"/>
            <a:r>
              <a:rPr lang="en-US" altLang="zh-CN" sz="2400" dirty="0">
                <a:solidFill>
                  <a:schemeClr val="bg1"/>
                </a:solidFill>
                <a:latin typeface="Times New Roman" panose="02020603050405020304" pitchFamily="18" charset="0"/>
                <a:ea typeface="华文细黑" panose="02010600040101010101" pitchFamily="2" charset="-122"/>
              </a:rPr>
              <a:t>5</a:t>
            </a:r>
          </a:p>
        </p:txBody>
      </p:sp>
      <p:sp>
        <p:nvSpPr>
          <p:cNvPr id="22" name="矩形 21"/>
          <p:cNvSpPr/>
          <p:nvPr/>
        </p:nvSpPr>
        <p:spPr>
          <a:xfrm flipH="1">
            <a:off x="1614805" y="3825875"/>
            <a:ext cx="6017895" cy="765175"/>
          </a:xfrm>
          <a:prstGeom prst="rect">
            <a:avLst/>
          </a:prstGeom>
          <a:effectLst/>
        </p:spPr>
        <p:txBody>
          <a:bodyPr wrap="square" lIns="119784" tIns="59892" rIns="119784" bIns="59892">
            <a:spAutoFit/>
          </a:bodyPr>
          <a:lstStyle/>
          <a:p>
            <a:pPr>
              <a:lnSpc>
                <a:spcPct val="150000"/>
              </a:lnSpc>
            </a:pP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    </a:t>
            </a:r>
            <a:r>
              <a:rPr lang="zh-CN" altLang="en-US" sz="1400" dirty="0">
                <a:solidFill>
                  <a:srgbClr val="EB193E"/>
                </a:solidFill>
                <a:latin typeface="Times New Roman" panose="02020603050405020304" pitchFamily="18" charset="0"/>
                <a:ea typeface="方正颜宋简体_中" panose="02000000000000000000" pitchFamily="2" charset="-122"/>
              </a:rPr>
              <a:t>步骤五：</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github配置</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webhook</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，每当</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master</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分支发生变动，</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merge pull request </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或有新的</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commit</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，就会将信息</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push</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到</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jenkins</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平台上，并自动构建。</a:t>
            </a:r>
          </a:p>
        </p:txBody>
      </p:sp>
    </p:spTree>
  </p:cSld>
  <p:clrMapOvr>
    <a:masterClrMapping/>
  </p:clrMapOvr>
  <mc:AlternateContent xmlns:mc="http://schemas.openxmlformats.org/markup-compatibility/2006" xmlns:p14="http://schemas.microsoft.com/office/powerpoint/2010/main">
    <mc:Choice Requires="p14">
      <p:transition spd="slow" p14:dur="2000" advTm="2991"/>
    </mc:Choice>
    <mc:Fallback xmlns="">
      <p:transition spd="slow" advTm="29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316261" y="298621"/>
            <a:ext cx="3416320"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持续集成：</a:t>
            </a:r>
            <a:r>
              <a:rPr lang="en-US" altLang="zh-CN" sz="1800" dirty="0">
                <a:solidFill>
                  <a:schemeClr val="tx1">
                    <a:lumMod val="95000"/>
                    <a:lumOff val="5000"/>
                  </a:schemeClr>
                </a:solidFill>
                <a:latin typeface="Times New Roman" panose="02020603050405020304" pitchFamily="18" charset="0"/>
                <a:ea typeface="方正颜宋简体_中" panose="02000000000000000000" pitchFamily="2" charset="-122"/>
              </a:rPr>
              <a:t>Jenkins</a:t>
            </a:r>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任务构建结果</a:t>
            </a:r>
          </a:p>
        </p:txBody>
      </p:sp>
      <p:sp>
        <p:nvSpPr>
          <p:cNvPr id="13" name="矩形 12"/>
          <p:cNvSpPr/>
          <p:nvPr/>
        </p:nvSpPr>
        <p:spPr>
          <a:xfrm>
            <a:off x="1116186" y="556195"/>
            <a:ext cx="2248953" cy="307777"/>
          </a:xfrm>
          <a:prstGeom prst="rect">
            <a:avLst/>
          </a:prstGeom>
        </p:spPr>
        <p:txBody>
          <a:bodyPr wrap="squar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CI: Result of Jenkins task</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4" name="TextBox 3"/>
          <p:cNvSpPr txBox="1"/>
          <p:nvPr/>
        </p:nvSpPr>
        <p:spPr>
          <a:xfrm>
            <a:off x="5121846" y="1469807"/>
            <a:ext cx="1821277" cy="995287"/>
          </a:xfrm>
          <a:prstGeom prst="rect">
            <a:avLst/>
          </a:prstGeom>
          <a:noFill/>
        </p:spPr>
        <p:txBody>
          <a:bodyPr wrap="none" lIns="89858" tIns="44929" rIns="89858" bIns="44929" rtlCol="0">
            <a:spAutoFit/>
          </a:bodyPr>
          <a:lstStyle/>
          <a:p>
            <a:r>
              <a:rPr lang="en-US" altLang="zh-CN" sz="5900" b="1" dirty="0">
                <a:solidFill>
                  <a:schemeClr val="bg1"/>
                </a:solidFill>
                <a:latin typeface="微软雅黑" panose="020B0503020204020204" pitchFamily="34" charset="-122"/>
                <a:ea typeface="微软雅黑" panose="020B0503020204020204" pitchFamily="34" charset="-122"/>
              </a:rPr>
              <a:t>70%</a:t>
            </a:r>
            <a:endParaRPr lang="zh-CN" altLang="en-US" sz="5900" b="1" dirty="0">
              <a:solidFill>
                <a:schemeClr val="bg1"/>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1861234" y="2681334"/>
            <a:ext cx="1273726" cy="693685"/>
          </a:xfrm>
          <a:prstGeom prst="rect">
            <a:avLst/>
          </a:prstGeom>
          <a:noFill/>
        </p:spPr>
        <p:txBody>
          <a:bodyPr wrap="none" lIns="89858" tIns="44929" rIns="89858" bIns="44929" rtlCol="0">
            <a:spAutoFit/>
          </a:bodyPr>
          <a:lstStyle/>
          <a:p>
            <a:r>
              <a:rPr lang="en-US" altLang="zh-CN" sz="3900" b="1" dirty="0">
                <a:solidFill>
                  <a:schemeClr val="bg1"/>
                </a:solidFill>
                <a:latin typeface="微软雅黑" panose="020B0503020204020204" pitchFamily="34" charset="-122"/>
                <a:ea typeface="微软雅黑" panose="020B0503020204020204" pitchFamily="34" charset="-122"/>
              </a:rPr>
              <a:t>30%</a:t>
            </a:r>
            <a:endParaRPr lang="zh-CN" altLang="en-US" sz="3900"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flipH="1">
            <a:off x="3708474" y="2253577"/>
            <a:ext cx="4932611" cy="732083"/>
          </a:xfrm>
          <a:prstGeom prst="rect">
            <a:avLst/>
          </a:prstGeom>
          <a:effectLst/>
        </p:spPr>
        <p:txBody>
          <a:bodyPr wrap="square" lIns="119784" tIns="59892" rIns="119784" bIns="59892">
            <a:spAutoFit/>
          </a:bodyPr>
          <a:lstStyle/>
          <a:p>
            <a:pPr>
              <a:lnSpc>
                <a:spcPct val="150000"/>
              </a:lnSpc>
            </a:pPr>
            <a:r>
              <a:rPr lang="en-US" altLang="zh-CN" sz="1400" b="1" dirty="0">
                <a:solidFill>
                  <a:schemeClr val="tx1">
                    <a:lumMod val="95000"/>
                    <a:lumOff val="5000"/>
                  </a:schemeClr>
                </a:solidFill>
                <a:latin typeface="Times New Roman" panose="02020603050405020304" pitchFamily="18" charset="0"/>
                <a:ea typeface="方正颜宋简体_中" panose="02000000000000000000" pitchFamily="2" charset="-122"/>
              </a:rPr>
              <a:t>S</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（上次的构建状态），蓝色代表</a:t>
            </a:r>
            <a:r>
              <a:rPr lang="en-US" altLang="zh-CN" sz="1400" b="1" dirty="0">
                <a:solidFill>
                  <a:schemeClr val="tx1">
                    <a:lumMod val="95000"/>
                    <a:lumOff val="5000"/>
                  </a:schemeClr>
                </a:solidFill>
                <a:latin typeface="Times New Roman" panose="02020603050405020304" pitchFamily="18" charset="0"/>
                <a:ea typeface="方正颜宋简体_中" panose="02000000000000000000" pitchFamily="2" charset="-122"/>
              </a:rPr>
              <a:t>Success</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，红色代表</a:t>
            </a:r>
            <a:r>
              <a:rPr lang="en-US" altLang="zh-CN" sz="1400" b="1" dirty="0">
                <a:solidFill>
                  <a:schemeClr val="tx1">
                    <a:lumMod val="95000"/>
                    <a:lumOff val="5000"/>
                  </a:schemeClr>
                </a:solidFill>
                <a:latin typeface="Times New Roman" panose="02020603050405020304" pitchFamily="18" charset="0"/>
                <a:ea typeface="方正颜宋简体_中" panose="02000000000000000000" pitchFamily="2" charset="-122"/>
              </a:rPr>
              <a:t>Failed</a:t>
            </a:r>
          </a:p>
          <a:p>
            <a:pPr>
              <a:lnSpc>
                <a:spcPct val="150000"/>
              </a:lnSpc>
            </a:pPr>
            <a:r>
              <a:rPr lang="en-US" altLang="zh-CN" sz="1400" b="1" dirty="0">
                <a:solidFill>
                  <a:schemeClr val="tx1">
                    <a:lumMod val="95000"/>
                    <a:lumOff val="5000"/>
                  </a:schemeClr>
                </a:solidFill>
                <a:latin typeface="Times New Roman" panose="02020603050405020304" pitchFamily="18" charset="0"/>
                <a:ea typeface="方正颜宋简体_中" panose="02000000000000000000" pitchFamily="2" charset="-122"/>
              </a:rPr>
              <a:t>W</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（编译晴雨表）：最近五次构建的成功率。</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4" name="矩形 13"/>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pic>
        <p:nvPicPr>
          <p:cNvPr id="20" name="图片 19"/>
          <p:cNvPicPr>
            <a:picLocks noChangeAspect="1"/>
          </p:cNvPicPr>
          <p:nvPr/>
        </p:nvPicPr>
        <p:blipFill>
          <a:blip r:embed="rId3"/>
          <a:stretch>
            <a:fillRect/>
          </a:stretch>
        </p:blipFill>
        <p:spPr>
          <a:xfrm>
            <a:off x="664129" y="839634"/>
            <a:ext cx="8136904" cy="1391674"/>
          </a:xfrm>
          <a:prstGeom prst="rect">
            <a:avLst/>
          </a:prstGeom>
        </p:spPr>
      </p:pic>
      <p:pic>
        <p:nvPicPr>
          <p:cNvPr id="21" name="图片 20"/>
          <p:cNvPicPr>
            <a:picLocks noChangeAspect="1"/>
          </p:cNvPicPr>
          <p:nvPr/>
        </p:nvPicPr>
        <p:blipFill>
          <a:blip r:embed="rId4"/>
          <a:stretch>
            <a:fillRect/>
          </a:stretch>
        </p:blipFill>
        <p:spPr>
          <a:xfrm>
            <a:off x="578451" y="2166921"/>
            <a:ext cx="2837625" cy="24161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991"/>
    </mc:Choice>
    <mc:Fallback xmlns="">
      <p:transition spd="slow" advTm="29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1316261" y="298621"/>
            <a:ext cx="3185487"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持续集成：持续集成效果演示</a:t>
            </a:r>
          </a:p>
        </p:txBody>
      </p:sp>
      <p:sp>
        <p:nvSpPr>
          <p:cNvPr id="31" name="矩形 30"/>
          <p:cNvSpPr/>
          <p:nvPr/>
        </p:nvSpPr>
        <p:spPr>
          <a:xfrm>
            <a:off x="1332210" y="556195"/>
            <a:ext cx="1311513"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CI: Effect of CI</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32" name="矩形 31"/>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pic>
        <p:nvPicPr>
          <p:cNvPr id="36" name="图片 35"/>
          <p:cNvPicPr>
            <a:picLocks noChangeAspect="1"/>
          </p:cNvPicPr>
          <p:nvPr/>
        </p:nvPicPr>
        <p:blipFill>
          <a:blip r:embed="rId4"/>
          <a:stretch>
            <a:fillRect/>
          </a:stretch>
        </p:blipFill>
        <p:spPr>
          <a:xfrm>
            <a:off x="977727" y="942036"/>
            <a:ext cx="3613254" cy="3309336"/>
          </a:xfrm>
          <a:prstGeom prst="rect">
            <a:avLst/>
          </a:prstGeom>
        </p:spPr>
      </p:pic>
      <p:sp>
        <p:nvSpPr>
          <p:cNvPr id="38" name="箭头: 右 37"/>
          <p:cNvSpPr/>
          <p:nvPr/>
        </p:nvSpPr>
        <p:spPr>
          <a:xfrm rot="21202732">
            <a:off x="2429907" y="1905643"/>
            <a:ext cx="1512168" cy="360040"/>
          </a:xfrm>
          <a:prstGeom prst="rightArrow">
            <a:avLst/>
          </a:prstGeom>
          <a:solidFill>
            <a:srgbClr val="BA1F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箭头: 右 38"/>
          <p:cNvSpPr/>
          <p:nvPr/>
        </p:nvSpPr>
        <p:spPr>
          <a:xfrm rot="1297974">
            <a:off x="2355449" y="2713871"/>
            <a:ext cx="1610292" cy="360040"/>
          </a:xfrm>
          <a:prstGeom prst="rightArrow">
            <a:avLst/>
          </a:prstGeom>
          <a:solidFill>
            <a:srgbClr val="BA1F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34"/>
          <p:cNvPicPr>
            <a:picLocks noChangeAspect="1"/>
          </p:cNvPicPr>
          <p:nvPr/>
        </p:nvPicPr>
        <p:blipFill>
          <a:blip r:embed="rId5"/>
          <a:stretch>
            <a:fillRect/>
          </a:stretch>
        </p:blipFill>
        <p:spPr>
          <a:xfrm>
            <a:off x="4065802" y="2908021"/>
            <a:ext cx="3859011" cy="1691881"/>
          </a:xfrm>
          <a:prstGeom prst="rect">
            <a:avLst/>
          </a:prstGeom>
        </p:spPr>
      </p:pic>
      <p:pic>
        <p:nvPicPr>
          <p:cNvPr id="34" name="图片 33"/>
          <p:cNvPicPr>
            <a:picLocks noChangeAspect="1"/>
          </p:cNvPicPr>
          <p:nvPr/>
        </p:nvPicPr>
        <p:blipFill>
          <a:blip r:embed="rId6"/>
          <a:stretch>
            <a:fillRect/>
          </a:stretch>
        </p:blipFill>
        <p:spPr>
          <a:xfrm>
            <a:off x="4115702" y="1443475"/>
            <a:ext cx="3759213" cy="14867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8752"/>
    </mc:Choice>
    <mc:Fallback xmlns="">
      <p:transition spd="slow" advTm="8752"/>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1316261" y="298621"/>
            <a:ext cx="2262158"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持续集成：问题总结</a:t>
            </a:r>
          </a:p>
        </p:txBody>
      </p:sp>
      <p:sp>
        <p:nvSpPr>
          <p:cNvPr id="31" name="矩形 30"/>
          <p:cNvSpPr/>
          <p:nvPr/>
        </p:nvSpPr>
        <p:spPr>
          <a:xfrm>
            <a:off x="1332210" y="556195"/>
            <a:ext cx="113685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CI: Problems</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4" name="矩形 3"/>
          <p:cNvSpPr/>
          <p:nvPr/>
        </p:nvSpPr>
        <p:spPr>
          <a:xfrm>
            <a:off x="2576830" y="1024255"/>
            <a:ext cx="5372100" cy="944245"/>
          </a:xfrm>
          <a:prstGeom prst="rect">
            <a:avLst/>
          </a:prstGeom>
        </p:spPr>
        <p:txBody>
          <a:bodyPr wrap="square" lIns="67391" tIns="33696" rIns="67391" bIns="33696">
            <a:spAutoFit/>
          </a:bodyPr>
          <a:lstStyle/>
          <a:p>
            <a:pPr>
              <a:lnSpc>
                <a:spcPct val="150000"/>
              </a:lnSpc>
            </a:pPr>
            <a:r>
              <a:rPr lang="en-US" altLang="zh-CN" sz="1400" dirty="0">
                <a:solidFill>
                  <a:srgbClr val="EB193E"/>
                </a:solidFill>
                <a:latin typeface="方正颜宋简体_中" panose="02000000000000000000" pitchFamily="2" charset="-122"/>
                <a:ea typeface="方正颜宋简体_中" panose="02000000000000000000" pitchFamily="2" charset="-122"/>
              </a:rPr>
              <a:t>JDK</a:t>
            </a:r>
            <a:r>
              <a:rPr lang="zh-CN" altLang="en-US" sz="1400" dirty="0">
                <a:solidFill>
                  <a:srgbClr val="EB193E"/>
                </a:solidFill>
                <a:latin typeface="方正颜宋简体_中" panose="02000000000000000000" pitchFamily="2" charset="-122"/>
                <a:ea typeface="方正颜宋简体_中" panose="02000000000000000000" pitchFamily="2" charset="-122"/>
              </a:rPr>
              <a:t>版本问题</a:t>
            </a:r>
            <a:endParaRPr lang="en-US" altLang="zh-CN" sz="1400" dirty="0">
              <a:solidFill>
                <a:srgbClr val="EB193E"/>
              </a:solidFill>
              <a:latin typeface="方正颜宋简体_中" panose="02000000000000000000" pitchFamily="2" charset="-122"/>
              <a:ea typeface="方正颜宋简体_中" panose="02000000000000000000" pitchFamily="2" charset="-122"/>
            </a:endParaRPr>
          </a:p>
          <a:p>
            <a:pPr>
              <a:lnSpc>
                <a:spcPct val="150000"/>
              </a:lnSpc>
            </a:pPr>
            <a:r>
              <a:rPr lang="en-US" altLang="zh-CN" sz="1200" dirty="0">
                <a:solidFill>
                  <a:schemeClr val="tx1">
                    <a:lumMod val="65000"/>
                    <a:lumOff val="35000"/>
                  </a:schemeClr>
                </a:solidFill>
                <a:latin typeface="方正颜宋简体_中" panose="02000000000000000000" pitchFamily="2" charset="-122"/>
                <a:ea typeface="方正颜宋简体_中" panose="02000000000000000000" pitchFamily="2" charset="-122"/>
              </a:rPr>
              <a:t>Jenkins </a:t>
            </a:r>
            <a:r>
              <a:rPr lang="zh-CN" altLang="en-US" sz="1200" dirty="0">
                <a:solidFill>
                  <a:schemeClr val="tx1">
                    <a:lumMod val="65000"/>
                    <a:lumOff val="35000"/>
                  </a:schemeClr>
                </a:solidFill>
                <a:latin typeface="方正颜宋简体_中" panose="02000000000000000000" pitchFamily="2" charset="-122"/>
                <a:ea typeface="方正颜宋简体_中" panose="02000000000000000000" pitchFamily="2" charset="-122"/>
              </a:rPr>
              <a:t>似乎对 </a:t>
            </a:r>
            <a:r>
              <a:rPr lang="en-US" altLang="zh-CN" sz="1200" dirty="0">
                <a:solidFill>
                  <a:schemeClr val="tx1">
                    <a:lumMod val="65000"/>
                    <a:lumOff val="35000"/>
                  </a:schemeClr>
                </a:solidFill>
                <a:latin typeface="方正颜宋简体_中" panose="02000000000000000000" pitchFamily="2" charset="-122"/>
                <a:ea typeface="方正颜宋简体_中" panose="02000000000000000000" pitchFamily="2" charset="-122"/>
              </a:rPr>
              <a:t>JDK8 </a:t>
            </a:r>
            <a:r>
              <a:rPr lang="zh-CN" altLang="en-US" sz="1200" dirty="0">
                <a:solidFill>
                  <a:schemeClr val="tx1">
                    <a:lumMod val="65000"/>
                    <a:lumOff val="35000"/>
                  </a:schemeClr>
                </a:solidFill>
                <a:latin typeface="方正颜宋简体_中" panose="02000000000000000000" pitchFamily="2" charset="-122"/>
                <a:ea typeface="方正颜宋简体_中" panose="02000000000000000000" pitchFamily="2" charset="-122"/>
              </a:rPr>
              <a:t>以上的版本存在不兼容的问题，重新安装 </a:t>
            </a:r>
            <a:r>
              <a:rPr lang="en-US" altLang="zh-CN" sz="1200" dirty="0">
                <a:solidFill>
                  <a:schemeClr val="tx1">
                    <a:lumMod val="65000"/>
                    <a:lumOff val="35000"/>
                  </a:schemeClr>
                </a:solidFill>
                <a:latin typeface="方正颜宋简体_中" panose="02000000000000000000" pitchFamily="2" charset="-122"/>
                <a:ea typeface="方正颜宋简体_中" panose="02000000000000000000" pitchFamily="2" charset="-122"/>
              </a:rPr>
              <a:t>JDK8 </a:t>
            </a:r>
            <a:r>
              <a:rPr lang="zh-CN" altLang="en-US" sz="1200" dirty="0">
                <a:solidFill>
                  <a:schemeClr val="tx1">
                    <a:lumMod val="65000"/>
                    <a:lumOff val="35000"/>
                  </a:schemeClr>
                </a:solidFill>
                <a:latin typeface="方正颜宋简体_中" panose="02000000000000000000" pitchFamily="2" charset="-122"/>
                <a:ea typeface="方正颜宋简体_中" panose="02000000000000000000" pitchFamily="2" charset="-122"/>
              </a:rPr>
              <a:t>并在全局系统配置中更改 </a:t>
            </a:r>
            <a:r>
              <a:rPr lang="en-US" altLang="zh-CN" sz="1200" dirty="0">
                <a:solidFill>
                  <a:schemeClr val="tx1">
                    <a:lumMod val="65000"/>
                    <a:lumOff val="35000"/>
                  </a:schemeClr>
                </a:solidFill>
                <a:latin typeface="方正颜宋简体_中" panose="02000000000000000000" pitchFamily="2" charset="-122"/>
                <a:ea typeface="方正颜宋简体_中" panose="02000000000000000000" pitchFamily="2" charset="-122"/>
              </a:rPr>
              <a:t>JDK </a:t>
            </a:r>
            <a:r>
              <a:rPr lang="zh-CN" altLang="en-US" sz="1200" dirty="0">
                <a:solidFill>
                  <a:schemeClr val="tx1">
                    <a:lumMod val="65000"/>
                    <a:lumOff val="35000"/>
                  </a:schemeClr>
                </a:solidFill>
                <a:latin typeface="方正颜宋简体_中" panose="02000000000000000000" pitchFamily="2" charset="-122"/>
                <a:ea typeface="方正颜宋简体_中" panose="02000000000000000000" pitchFamily="2" charset="-122"/>
              </a:rPr>
              <a:t>配置之后问题解决。</a:t>
            </a:r>
          </a:p>
        </p:txBody>
      </p:sp>
      <p:sp>
        <p:nvSpPr>
          <p:cNvPr id="6" name="矩形 5"/>
          <p:cNvSpPr/>
          <p:nvPr/>
        </p:nvSpPr>
        <p:spPr>
          <a:xfrm>
            <a:off x="2614930" y="1947545"/>
            <a:ext cx="5161915" cy="667385"/>
          </a:xfrm>
          <a:prstGeom prst="rect">
            <a:avLst/>
          </a:prstGeom>
        </p:spPr>
        <p:txBody>
          <a:bodyPr wrap="square" lIns="67391" tIns="33696" rIns="67391" bIns="33696">
            <a:spAutoFit/>
          </a:bodyPr>
          <a:lstStyle/>
          <a:p>
            <a:pPr>
              <a:lnSpc>
                <a:spcPct val="150000"/>
              </a:lnSpc>
            </a:pPr>
            <a:r>
              <a:rPr lang="en-US" altLang="zh-CN" sz="1400" dirty="0">
                <a:solidFill>
                  <a:srgbClr val="EB193E"/>
                </a:solidFill>
                <a:latin typeface="方正颜宋简体_中" panose="02000000000000000000" pitchFamily="2" charset="-122"/>
                <a:ea typeface="方正颜宋简体_中" panose="02000000000000000000" pitchFamily="2" charset="-122"/>
              </a:rPr>
              <a:t>Maven</a:t>
            </a:r>
            <a:r>
              <a:rPr lang="zh-CN" altLang="en-US" sz="1400" dirty="0">
                <a:solidFill>
                  <a:srgbClr val="EB193E"/>
                </a:solidFill>
                <a:latin typeface="方正颜宋简体_中" panose="02000000000000000000" pitchFamily="2" charset="-122"/>
                <a:ea typeface="方正颜宋简体_中" panose="02000000000000000000" pitchFamily="2" charset="-122"/>
              </a:rPr>
              <a:t>项目设置</a:t>
            </a:r>
            <a:endParaRPr lang="en-US" altLang="zh-CN" sz="1400" dirty="0">
              <a:solidFill>
                <a:srgbClr val="EB193E"/>
              </a:solidFill>
              <a:latin typeface="方正颜宋简体_中" panose="02000000000000000000" pitchFamily="2" charset="-122"/>
              <a:ea typeface="方正颜宋简体_中" panose="02000000000000000000" pitchFamily="2" charset="-122"/>
            </a:endParaRPr>
          </a:p>
          <a:p>
            <a:pPr>
              <a:lnSpc>
                <a:spcPct val="150000"/>
              </a:lnSpc>
            </a:pPr>
            <a:r>
              <a:rPr lang="en-US" altLang="zh-CN" sz="1200" dirty="0">
                <a:solidFill>
                  <a:schemeClr val="tx1">
                    <a:lumMod val="65000"/>
                    <a:lumOff val="35000"/>
                  </a:schemeClr>
                </a:solidFill>
                <a:latin typeface="方正颜宋简体_中" panose="02000000000000000000" pitchFamily="2" charset="-122"/>
                <a:ea typeface="方正颜宋简体_中" panose="02000000000000000000" pitchFamily="2" charset="-122"/>
              </a:rPr>
              <a:t>Local Maven Repository </a:t>
            </a:r>
            <a:r>
              <a:rPr lang="zh-CN" altLang="en-US" sz="1200" dirty="0">
                <a:solidFill>
                  <a:schemeClr val="tx1">
                    <a:lumMod val="65000"/>
                    <a:lumOff val="35000"/>
                  </a:schemeClr>
                </a:solidFill>
                <a:latin typeface="方正颜宋简体_中" panose="02000000000000000000" pitchFamily="2" charset="-122"/>
                <a:ea typeface="方正颜宋简体_中" panose="02000000000000000000" pitchFamily="2" charset="-122"/>
              </a:rPr>
              <a:t>应当设置为 </a:t>
            </a:r>
            <a:r>
              <a:rPr lang="en-US" altLang="zh-CN" sz="1200" dirty="0">
                <a:solidFill>
                  <a:schemeClr val="tx1">
                    <a:lumMod val="65000"/>
                    <a:lumOff val="35000"/>
                  </a:schemeClr>
                </a:solidFill>
                <a:latin typeface="方正颜宋简体_中" panose="02000000000000000000" pitchFamily="2" charset="-122"/>
                <a:ea typeface="方正颜宋简体_中" panose="02000000000000000000" pitchFamily="2" charset="-122"/>
              </a:rPr>
              <a:t>Local to workspace</a:t>
            </a:r>
            <a:r>
              <a:rPr lang="zh-CN" altLang="en-US" sz="1200" dirty="0">
                <a:solidFill>
                  <a:schemeClr val="tx1">
                    <a:lumMod val="65000"/>
                    <a:lumOff val="35000"/>
                  </a:schemeClr>
                </a:solidFill>
                <a:latin typeface="方正颜宋简体_中" panose="02000000000000000000" pitchFamily="2" charset="-122"/>
                <a:ea typeface="方正颜宋简体_中" panose="02000000000000000000" pitchFamily="2" charset="-122"/>
              </a:rPr>
              <a:t>。</a:t>
            </a:r>
          </a:p>
        </p:txBody>
      </p:sp>
      <p:sp>
        <p:nvSpPr>
          <p:cNvPr id="7" name="矩形 6"/>
          <p:cNvSpPr/>
          <p:nvPr/>
        </p:nvSpPr>
        <p:spPr>
          <a:xfrm>
            <a:off x="2564130" y="3674745"/>
            <a:ext cx="5123815" cy="667385"/>
          </a:xfrm>
          <a:prstGeom prst="rect">
            <a:avLst/>
          </a:prstGeom>
        </p:spPr>
        <p:txBody>
          <a:bodyPr wrap="square" lIns="67391" tIns="33696" rIns="67391" bIns="33696">
            <a:spAutoFit/>
          </a:bodyPr>
          <a:lstStyle/>
          <a:p>
            <a:pPr>
              <a:lnSpc>
                <a:spcPct val="150000"/>
              </a:lnSpc>
            </a:pPr>
            <a:r>
              <a:rPr lang="en-US" altLang="zh-CN" sz="1400" dirty="0">
                <a:solidFill>
                  <a:srgbClr val="EB193E"/>
                </a:solidFill>
                <a:latin typeface="方正颜宋简体_中" panose="02000000000000000000" pitchFamily="2" charset="-122"/>
                <a:ea typeface="方正颜宋简体_中" panose="02000000000000000000" pitchFamily="2" charset="-122"/>
              </a:rPr>
              <a:t>pom.xml</a:t>
            </a:r>
            <a:r>
              <a:rPr lang="zh-CN" altLang="en-US" sz="1400" dirty="0">
                <a:solidFill>
                  <a:srgbClr val="EB193E"/>
                </a:solidFill>
                <a:latin typeface="方正颜宋简体_中" panose="02000000000000000000" pitchFamily="2" charset="-122"/>
                <a:ea typeface="方正颜宋简体_中" panose="02000000000000000000" pitchFamily="2" charset="-122"/>
              </a:rPr>
              <a:t>更改</a:t>
            </a:r>
          </a:p>
          <a:p>
            <a:pPr>
              <a:lnSpc>
                <a:spcPct val="150000"/>
              </a:lnSpc>
            </a:pPr>
            <a:r>
              <a:rPr lang="zh-CN" altLang="en-US" sz="1200" dirty="0">
                <a:solidFill>
                  <a:schemeClr val="tx1">
                    <a:lumMod val="65000"/>
                    <a:lumOff val="35000"/>
                  </a:schemeClr>
                </a:solidFill>
                <a:latin typeface="方正颜宋简体_中" panose="02000000000000000000" pitchFamily="2" charset="-122"/>
                <a:ea typeface="方正颜宋简体_中" panose="02000000000000000000" pitchFamily="2" charset="-122"/>
              </a:rPr>
              <a:t>ide生成的pom.xml并没有指定defaultGoal，需要自己在pom.xml中修改</a:t>
            </a:r>
          </a:p>
        </p:txBody>
      </p:sp>
      <p:sp>
        <p:nvSpPr>
          <p:cNvPr id="8" name="矩形 7"/>
          <p:cNvSpPr/>
          <p:nvPr/>
        </p:nvSpPr>
        <p:spPr>
          <a:xfrm>
            <a:off x="2576830" y="2759075"/>
            <a:ext cx="5314950" cy="944245"/>
          </a:xfrm>
          <a:prstGeom prst="rect">
            <a:avLst/>
          </a:prstGeom>
        </p:spPr>
        <p:txBody>
          <a:bodyPr wrap="square" lIns="67391" tIns="33696" rIns="67391" bIns="33696">
            <a:spAutoFit/>
          </a:bodyPr>
          <a:lstStyle/>
          <a:p>
            <a:pPr>
              <a:lnSpc>
                <a:spcPct val="150000"/>
              </a:lnSpc>
            </a:pPr>
            <a:r>
              <a:rPr lang="en-US" altLang="zh-CN" sz="1400" dirty="0">
                <a:solidFill>
                  <a:srgbClr val="EB193E"/>
                </a:solidFill>
                <a:latin typeface="方正颜宋简体_中" panose="02000000000000000000" pitchFamily="2" charset="-122"/>
                <a:ea typeface="方正颜宋简体_中" panose="02000000000000000000" pitchFamily="2" charset="-122"/>
              </a:rPr>
              <a:t>BuildTest</a:t>
            </a:r>
            <a:r>
              <a:rPr lang="zh-CN" altLang="en-US" sz="1400" dirty="0">
                <a:solidFill>
                  <a:srgbClr val="EB193E"/>
                </a:solidFill>
                <a:latin typeface="方正颜宋简体_中" panose="02000000000000000000" pitchFamily="2" charset="-122"/>
                <a:ea typeface="方正颜宋简体_中" panose="02000000000000000000" pitchFamily="2" charset="-122"/>
              </a:rPr>
              <a:t>不通过</a:t>
            </a:r>
            <a:endParaRPr lang="en-US" altLang="zh-CN" sz="1400" dirty="0">
              <a:solidFill>
                <a:srgbClr val="EB193E"/>
              </a:solidFill>
              <a:latin typeface="方正颜宋简体_中" panose="02000000000000000000" pitchFamily="2" charset="-122"/>
              <a:ea typeface="方正颜宋简体_中" panose="02000000000000000000" pitchFamily="2" charset="-122"/>
            </a:endParaRPr>
          </a:p>
          <a:p>
            <a:pPr>
              <a:lnSpc>
                <a:spcPct val="150000"/>
              </a:lnSpc>
            </a:pPr>
            <a:r>
              <a:rPr lang="zh-CN" altLang="en-US" sz="1200" dirty="0">
                <a:solidFill>
                  <a:schemeClr val="tx1">
                    <a:lumMod val="65000"/>
                    <a:lumOff val="35000"/>
                  </a:schemeClr>
                </a:solidFill>
                <a:latin typeface="方正颜宋简体_中" panose="02000000000000000000" pitchFamily="2" charset="-122"/>
                <a:ea typeface="方正颜宋简体_中" panose="02000000000000000000" pitchFamily="2" charset="-122"/>
              </a:rPr>
              <a:t>有时在构建时会出现</a:t>
            </a:r>
            <a:r>
              <a:rPr lang="en-US" altLang="zh-CN" sz="1200" dirty="0">
                <a:solidFill>
                  <a:schemeClr val="tx1">
                    <a:lumMod val="65000"/>
                    <a:lumOff val="35000"/>
                  </a:schemeClr>
                </a:solidFill>
                <a:latin typeface="方正颜宋简体_中" panose="02000000000000000000" pitchFamily="2" charset="-122"/>
                <a:ea typeface="方正颜宋简体_中" panose="02000000000000000000" pitchFamily="2" charset="-122"/>
              </a:rPr>
              <a:t>maventest</a:t>
            </a:r>
            <a:r>
              <a:rPr lang="zh-CN" altLang="en-US" sz="1200" dirty="0">
                <a:solidFill>
                  <a:schemeClr val="tx1">
                    <a:lumMod val="65000"/>
                    <a:lumOff val="35000"/>
                  </a:schemeClr>
                </a:solidFill>
                <a:latin typeface="方正颜宋简体_中" panose="02000000000000000000" pitchFamily="2" charset="-122"/>
                <a:ea typeface="方正颜宋简体_中" panose="02000000000000000000" pitchFamily="2" charset="-122"/>
              </a:rPr>
              <a:t>不通过的情况，可以通过添加</a:t>
            </a:r>
            <a:r>
              <a:rPr lang="en-US" altLang="zh-CN" sz="1200" dirty="0">
                <a:solidFill>
                  <a:schemeClr val="tx1">
                    <a:lumMod val="65000"/>
                    <a:lumOff val="35000"/>
                  </a:schemeClr>
                </a:solidFill>
                <a:latin typeface="方正颜宋简体_中" panose="02000000000000000000" pitchFamily="2" charset="-122"/>
                <a:ea typeface="方正颜宋简体_中" panose="02000000000000000000" pitchFamily="2" charset="-122"/>
              </a:rPr>
              <a:t>Dskiptests</a:t>
            </a:r>
            <a:r>
              <a:rPr lang="zh-CN" altLang="en-US" sz="1200" dirty="0">
                <a:solidFill>
                  <a:schemeClr val="tx1">
                    <a:lumMod val="65000"/>
                    <a:lumOff val="35000"/>
                  </a:schemeClr>
                </a:solidFill>
                <a:latin typeface="方正颜宋简体_中" panose="02000000000000000000" pitchFamily="2" charset="-122"/>
                <a:ea typeface="方正颜宋简体_中" panose="02000000000000000000" pitchFamily="2" charset="-122"/>
              </a:rPr>
              <a:t>参数暂时跳过</a:t>
            </a:r>
            <a:r>
              <a:rPr lang="en-US" altLang="zh-CN" sz="1200" dirty="0">
                <a:solidFill>
                  <a:schemeClr val="tx1">
                    <a:lumMod val="65000"/>
                    <a:lumOff val="35000"/>
                  </a:schemeClr>
                </a:solidFill>
                <a:latin typeface="方正颜宋简体_中" panose="02000000000000000000" pitchFamily="2" charset="-122"/>
                <a:ea typeface="方正颜宋简体_中" panose="02000000000000000000" pitchFamily="2" charset="-122"/>
              </a:rPr>
              <a:t>test</a:t>
            </a:r>
            <a:r>
              <a:rPr lang="zh-CN" altLang="en-US" sz="1200" dirty="0">
                <a:solidFill>
                  <a:schemeClr val="tx1">
                    <a:lumMod val="65000"/>
                    <a:lumOff val="35000"/>
                  </a:schemeClr>
                </a:solidFill>
                <a:latin typeface="方正颜宋简体_中" panose="02000000000000000000" pitchFamily="2" charset="-122"/>
                <a:ea typeface="方正颜宋简体_中" panose="02000000000000000000" pitchFamily="2" charset="-122"/>
              </a:rPr>
              <a:t>解决问题</a:t>
            </a:r>
          </a:p>
        </p:txBody>
      </p:sp>
      <p:grpSp>
        <p:nvGrpSpPr>
          <p:cNvPr id="15" name="组合 14"/>
          <p:cNvGrpSpPr/>
          <p:nvPr/>
        </p:nvGrpSpPr>
        <p:grpSpPr>
          <a:xfrm>
            <a:off x="1513774" y="3712682"/>
            <a:ext cx="642094" cy="639200"/>
            <a:chOff x="6568486" y="4905819"/>
            <a:chExt cx="869714" cy="869714"/>
          </a:xfrm>
        </p:grpSpPr>
        <p:sp>
          <p:nvSpPr>
            <p:cNvPr id="16" name="椭圆 15"/>
            <p:cNvSpPr/>
            <p:nvPr/>
          </p:nvSpPr>
          <p:spPr>
            <a:xfrm>
              <a:off x="6568486" y="4905819"/>
              <a:ext cx="869714" cy="869714"/>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sp>
          <p:nvSpPr>
            <p:cNvPr id="17" name="Freeform 75"/>
            <p:cNvSpPr>
              <a:spLocks noEditPoints="1"/>
            </p:cNvSpPr>
            <p:nvPr/>
          </p:nvSpPr>
          <p:spPr bwMode="auto">
            <a:xfrm>
              <a:off x="6843005" y="5199331"/>
              <a:ext cx="322263" cy="282575"/>
            </a:xfrm>
            <a:custGeom>
              <a:avLst/>
              <a:gdLst>
                <a:gd name="T0" fmla="*/ 918 w 1018"/>
                <a:gd name="T1" fmla="*/ 194 h 891"/>
                <a:gd name="T2" fmla="*/ 888 w 1018"/>
                <a:gd name="T3" fmla="*/ 149 h 891"/>
                <a:gd name="T4" fmla="*/ 837 w 1018"/>
                <a:gd name="T5" fmla="*/ 128 h 891"/>
                <a:gd name="T6" fmla="*/ 427 w 1018"/>
                <a:gd name="T7" fmla="*/ 122 h 891"/>
                <a:gd name="T8" fmla="*/ 414 w 1018"/>
                <a:gd name="T9" fmla="*/ 96 h 891"/>
                <a:gd name="T10" fmla="*/ 397 w 1018"/>
                <a:gd name="T11" fmla="*/ 42 h 891"/>
                <a:gd name="T12" fmla="*/ 356 w 1018"/>
                <a:gd name="T13" fmla="*/ 8 h 891"/>
                <a:gd name="T14" fmla="*/ 191 w 1018"/>
                <a:gd name="T15" fmla="*/ 0 h 891"/>
                <a:gd name="T16" fmla="*/ 138 w 1018"/>
                <a:gd name="T17" fmla="*/ 16 h 891"/>
                <a:gd name="T18" fmla="*/ 103 w 1018"/>
                <a:gd name="T19" fmla="*/ 58 h 891"/>
                <a:gd name="T20" fmla="*/ 96 w 1018"/>
                <a:gd name="T21" fmla="*/ 255 h 891"/>
                <a:gd name="T22" fmla="*/ 42 w 1018"/>
                <a:gd name="T23" fmla="*/ 271 h 891"/>
                <a:gd name="T24" fmla="*/ 8 w 1018"/>
                <a:gd name="T25" fmla="*/ 312 h 891"/>
                <a:gd name="T26" fmla="*/ 64 w 1018"/>
                <a:gd name="T27" fmla="*/ 795 h 891"/>
                <a:gd name="T28" fmla="*/ 80 w 1018"/>
                <a:gd name="T29" fmla="*/ 849 h 891"/>
                <a:gd name="T30" fmla="*/ 122 w 1018"/>
                <a:gd name="T31" fmla="*/ 883 h 891"/>
                <a:gd name="T32" fmla="*/ 859 w 1018"/>
                <a:gd name="T33" fmla="*/ 891 h 891"/>
                <a:gd name="T34" fmla="*/ 912 w 1018"/>
                <a:gd name="T35" fmla="*/ 875 h 891"/>
                <a:gd name="T36" fmla="*/ 947 w 1018"/>
                <a:gd name="T37" fmla="*/ 832 h 891"/>
                <a:gd name="T38" fmla="*/ 1018 w 1018"/>
                <a:gd name="T39" fmla="*/ 350 h 891"/>
                <a:gd name="T40" fmla="*/ 1001 w 1018"/>
                <a:gd name="T41" fmla="*/ 296 h 891"/>
                <a:gd name="T42" fmla="*/ 960 w 1018"/>
                <a:gd name="T43" fmla="*/ 262 h 891"/>
                <a:gd name="T44" fmla="*/ 159 w 1018"/>
                <a:gd name="T45" fmla="*/ 96 h 891"/>
                <a:gd name="T46" fmla="*/ 173 w 1018"/>
                <a:gd name="T47" fmla="*/ 69 h 891"/>
                <a:gd name="T48" fmla="*/ 324 w 1018"/>
                <a:gd name="T49" fmla="*/ 65 h 891"/>
                <a:gd name="T50" fmla="*/ 349 w 1018"/>
                <a:gd name="T51" fmla="*/ 89 h 891"/>
                <a:gd name="T52" fmla="*/ 358 w 1018"/>
                <a:gd name="T53" fmla="*/ 132 h 891"/>
                <a:gd name="T54" fmla="*/ 392 w 1018"/>
                <a:gd name="T55" fmla="*/ 174 h 891"/>
                <a:gd name="T56" fmla="*/ 446 w 1018"/>
                <a:gd name="T57" fmla="*/ 191 h 891"/>
                <a:gd name="T58" fmla="*/ 849 w 1018"/>
                <a:gd name="T59" fmla="*/ 200 h 891"/>
                <a:gd name="T60" fmla="*/ 159 w 1018"/>
                <a:gd name="T61" fmla="*/ 255 h 891"/>
                <a:gd name="T62" fmla="*/ 886 w 1018"/>
                <a:gd name="T63" fmla="*/ 812 h 891"/>
                <a:gd name="T64" fmla="*/ 159 w 1018"/>
                <a:gd name="T65" fmla="*/ 826 h 891"/>
                <a:gd name="T66" fmla="*/ 132 w 1018"/>
                <a:gd name="T67" fmla="*/ 812 h 891"/>
                <a:gd name="T68" fmla="*/ 65 w 1018"/>
                <a:gd name="T69" fmla="*/ 344 h 891"/>
                <a:gd name="T70" fmla="*/ 89 w 1018"/>
                <a:gd name="T71" fmla="*/ 319 h 891"/>
                <a:gd name="T72" fmla="*/ 940 w 1018"/>
                <a:gd name="T73" fmla="*/ 323 h 891"/>
                <a:gd name="T74" fmla="*/ 891 w 1018"/>
                <a:gd name="T75" fmla="*/ 795 h 891"/>
                <a:gd name="T76" fmla="*/ 203 w 1018"/>
                <a:gd name="T77" fmla="*/ 385 h 891"/>
                <a:gd name="T78" fmla="*/ 170 w 1018"/>
                <a:gd name="T79" fmla="*/ 407 h 891"/>
                <a:gd name="T80" fmla="*/ 153 w 1018"/>
                <a:gd name="T81" fmla="*/ 451 h 891"/>
                <a:gd name="T82" fmla="*/ 170 w 1018"/>
                <a:gd name="T83" fmla="*/ 578 h 891"/>
                <a:gd name="T84" fmla="*/ 221 w 1018"/>
                <a:gd name="T85" fmla="*/ 632 h 891"/>
                <a:gd name="T86" fmla="*/ 469 w 1018"/>
                <a:gd name="T87" fmla="*/ 635 h 891"/>
                <a:gd name="T88" fmla="*/ 512 w 1018"/>
                <a:gd name="T89" fmla="*/ 618 h 891"/>
                <a:gd name="T90" fmla="*/ 537 w 1018"/>
                <a:gd name="T91" fmla="*/ 581 h 891"/>
                <a:gd name="T92" fmla="*/ 540 w 1018"/>
                <a:gd name="T93" fmla="*/ 453 h 891"/>
                <a:gd name="T94" fmla="*/ 523 w 1018"/>
                <a:gd name="T95" fmla="*/ 410 h 891"/>
                <a:gd name="T96" fmla="*/ 485 w 1018"/>
                <a:gd name="T97" fmla="*/ 385 h 891"/>
                <a:gd name="T98" fmla="*/ 477 w 1018"/>
                <a:gd name="T99" fmla="*/ 557 h 891"/>
                <a:gd name="T100" fmla="*/ 462 w 1018"/>
                <a:gd name="T101" fmla="*/ 572 h 891"/>
                <a:gd name="T102" fmla="*/ 229 w 1018"/>
                <a:gd name="T103" fmla="*/ 554 h 891"/>
                <a:gd name="T104" fmla="*/ 223 w 1018"/>
                <a:gd name="T105" fmla="*/ 447 h 891"/>
                <a:gd name="T106" fmla="*/ 473 w 1018"/>
                <a:gd name="T107" fmla="*/ 450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18" h="891">
                  <a:moveTo>
                    <a:pt x="922" y="255"/>
                  </a:moveTo>
                  <a:lnTo>
                    <a:pt x="922" y="222"/>
                  </a:lnTo>
                  <a:lnTo>
                    <a:pt x="922" y="222"/>
                  </a:lnTo>
                  <a:lnTo>
                    <a:pt x="922" y="213"/>
                  </a:lnTo>
                  <a:lnTo>
                    <a:pt x="921" y="203"/>
                  </a:lnTo>
                  <a:lnTo>
                    <a:pt x="918" y="194"/>
                  </a:lnTo>
                  <a:lnTo>
                    <a:pt x="915" y="186"/>
                  </a:lnTo>
                  <a:lnTo>
                    <a:pt x="911" y="177"/>
                  </a:lnTo>
                  <a:lnTo>
                    <a:pt x="906" y="170"/>
                  </a:lnTo>
                  <a:lnTo>
                    <a:pt x="901" y="162"/>
                  </a:lnTo>
                  <a:lnTo>
                    <a:pt x="894" y="155"/>
                  </a:lnTo>
                  <a:lnTo>
                    <a:pt x="888" y="149"/>
                  </a:lnTo>
                  <a:lnTo>
                    <a:pt x="880" y="144"/>
                  </a:lnTo>
                  <a:lnTo>
                    <a:pt x="873" y="139"/>
                  </a:lnTo>
                  <a:lnTo>
                    <a:pt x="864" y="134"/>
                  </a:lnTo>
                  <a:lnTo>
                    <a:pt x="856" y="131"/>
                  </a:lnTo>
                  <a:lnTo>
                    <a:pt x="846" y="129"/>
                  </a:lnTo>
                  <a:lnTo>
                    <a:pt x="837" y="128"/>
                  </a:lnTo>
                  <a:lnTo>
                    <a:pt x="828" y="127"/>
                  </a:lnTo>
                  <a:lnTo>
                    <a:pt x="446" y="127"/>
                  </a:lnTo>
                  <a:lnTo>
                    <a:pt x="446" y="127"/>
                  </a:lnTo>
                  <a:lnTo>
                    <a:pt x="439" y="127"/>
                  </a:lnTo>
                  <a:lnTo>
                    <a:pt x="433" y="125"/>
                  </a:lnTo>
                  <a:lnTo>
                    <a:pt x="427" y="122"/>
                  </a:lnTo>
                  <a:lnTo>
                    <a:pt x="423" y="118"/>
                  </a:lnTo>
                  <a:lnTo>
                    <a:pt x="419" y="113"/>
                  </a:lnTo>
                  <a:lnTo>
                    <a:pt x="417" y="108"/>
                  </a:lnTo>
                  <a:lnTo>
                    <a:pt x="415" y="102"/>
                  </a:lnTo>
                  <a:lnTo>
                    <a:pt x="414" y="96"/>
                  </a:lnTo>
                  <a:lnTo>
                    <a:pt x="414" y="96"/>
                  </a:lnTo>
                  <a:lnTo>
                    <a:pt x="414" y="86"/>
                  </a:lnTo>
                  <a:lnTo>
                    <a:pt x="411" y="76"/>
                  </a:lnTo>
                  <a:lnTo>
                    <a:pt x="409" y="67"/>
                  </a:lnTo>
                  <a:lnTo>
                    <a:pt x="406" y="58"/>
                  </a:lnTo>
                  <a:lnTo>
                    <a:pt x="402" y="50"/>
                  </a:lnTo>
                  <a:lnTo>
                    <a:pt x="397" y="42"/>
                  </a:lnTo>
                  <a:lnTo>
                    <a:pt x="392" y="35"/>
                  </a:lnTo>
                  <a:lnTo>
                    <a:pt x="386" y="28"/>
                  </a:lnTo>
                  <a:lnTo>
                    <a:pt x="379" y="22"/>
                  </a:lnTo>
                  <a:lnTo>
                    <a:pt x="372" y="16"/>
                  </a:lnTo>
                  <a:lnTo>
                    <a:pt x="364" y="12"/>
                  </a:lnTo>
                  <a:lnTo>
                    <a:pt x="356" y="8"/>
                  </a:lnTo>
                  <a:lnTo>
                    <a:pt x="347" y="5"/>
                  </a:lnTo>
                  <a:lnTo>
                    <a:pt x="337" y="2"/>
                  </a:lnTo>
                  <a:lnTo>
                    <a:pt x="328" y="0"/>
                  </a:lnTo>
                  <a:lnTo>
                    <a:pt x="318" y="0"/>
                  </a:lnTo>
                  <a:lnTo>
                    <a:pt x="191" y="0"/>
                  </a:lnTo>
                  <a:lnTo>
                    <a:pt x="191" y="0"/>
                  </a:lnTo>
                  <a:lnTo>
                    <a:pt x="182" y="0"/>
                  </a:lnTo>
                  <a:lnTo>
                    <a:pt x="172" y="2"/>
                  </a:lnTo>
                  <a:lnTo>
                    <a:pt x="162" y="5"/>
                  </a:lnTo>
                  <a:lnTo>
                    <a:pt x="154" y="8"/>
                  </a:lnTo>
                  <a:lnTo>
                    <a:pt x="145" y="12"/>
                  </a:lnTo>
                  <a:lnTo>
                    <a:pt x="138" y="16"/>
                  </a:lnTo>
                  <a:lnTo>
                    <a:pt x="130" y="22"/>
                  </a:lnTo>
                  <a:lnTo>
                    <a:pt x="124" y="28"/>
                  </a:lnTo>
                  <a:lnTo>
                    <a:pt x="117" y="35"/>
                  </a:lnTo>
                  <a:lnTo>
                    <a:pt x="112" y="42"/>
                  </a:lnTo>
                  <a:lnTo>
                    <a:pt x="108" y="50"/>
                  </a:lnTo>
                  <a:lnTo>
                    <a:pt x="103" y="58"/>
                  </a:lnTo>
                  <a:lnTo>
                    <a:pt x="100" y="67"/>
                  </a:lnTo>
                  <a:lnTo>
                    <a:pt x="98" y="76"/>
                  </a:lnTo>
                  <a:lnTo>
                    <a:pt x="96" y="86"/>
                  </a:lnTo>
                  <a:lnTo>
                    <a:pt x="96" y="96"/>
                  </a:lnTo>
                  <a:lnTo>
                    <a:pt x="96" y="255"/>
                  </a:lnTo>
                  <a:lnTo>
                    <a:pt x="96" y="255"/>
                  </a:lnTo>
                  <a:lnTo>
                    <a:pt x="86" y="255"/>
                  </a:lnTo>
                  <a:lnTo>
                    <a:pt x="77" y="257"/>
                  </a:lnTo>
                  <a:lnTo>
                    <a:pt x="67" y="259"/>
                  </a:lnTo>
                  <a:lnTo>
                    <a:pt x="58" y="262"/>
                  </a:lnTo>
                  <a:lnTo>
                    <a:pt x="50" y="266"/>
                  </a:lnTo>
                  <a:lnTo>
                    <a:pt x="42" y="271"/>
                  </a:lnTo>
                  <a:lnTo>
                    <a:pt x="35" y="276"/>
                  </a:lnTo>
                  <a:lnTo>
                    <a:pt x="28" y="282"/>
                  </a:lnTo>
                  <a:lnTo>
                    <a:pt x="22" y="289"/>
                  </a:lnTo>
                  <a:lnTo>
                    <a:pt x="17" y="296"/>
                  </a:lnTo>
                  <a:lnTo>
                    <a:pt x="12" y="304"/>
                  </a:lnTo>
                  <a:lnTo>
                    <a:pt x="8" y="312"/>
                  </a:lnTo>
                  <a:lnTo>
                    <a:pt x="5" y="321"/>
                  </a:lnTo>
                  <a:lnTo>
                    <a:pt x="3" y="331"/>
                  </a:lnTo>
                  <a:lnTo>
                    <a:pt x="0" y="340"/>
                  </a:lnTo>
                  <a:lnTo>
                    <a:pt x="0" y="350"/>
                  </a:lnTo>
                  <a:lnTo>
                    <a:pt x="64" y="795"/>
                  </a:lnTo>
                  <a:lnTo>
                    <a:pt x="64" y="795"/>
                  </a:lnTo>
                  <a:lnTo>
                    <a:pt x="65" y="805"/>
                  </a:lnTo>
                  <a:lnTo>
                    <a:pt x="66" y="815"/>
                  </a:lnTo>
                  <a:lnTo>
                    <a:pt x="68" y="823"/>
                  </a:lnTo>
                  <a:lnTo>
                    <a:pt x="71" y="832"/>
                  </a:lnTo>
                  <a:lnTo>
                    <a:pt x="76" y="840"/>
                  </a:lnTo>
                  <a:lnTo>
                    <a:pt x="80" y="849"/>
                  </a:lnTo>
                  <a:lnTo>
                    <a:pt x="85" y="855"/>
                  </a:lnTo>
                  <a:lnTo>
                    <a:pt x="92" y="863"/>
                  </a:lnTo>
                  <a:lnTo>
                    <a:pt x="99" y="868"/>
                  </a:lnTo>
                  <a:lnTo>
                    <a:pt x="106" y="875"/>
                  </a:lnTo>
                  <a:lnTo>
                    <a:pt x="114" y="879"/>
                  </a:lnTo>
                  <a:lnTo>
                    <a:pt x="122" y="883"/>
                  </a:lnTo>
                  <a:lnTo>
                    <a:pt x="131" y="887"/>
                  </a:lnTo>
                  <a:lnTo>
                    <a:pt x="140" y="889"/>
                  </a:lnTo>
                  <a:lnTo>
                    <a:pt x="150" y="890"/>
                  </a:lnTo>
                  <a:lnTo>
                    <a:pt x="159" y="891"/>
                  </a:lnTo>
                  <a:lnTo>
                    <a:pt x="859" y="891"/>
                  </a:lnTo>
                  <a:lnTo>
                    <a:pt x="859" y="891"/>
                  </a:lnTo>
                  <a:lnTo>
                    <a:pt x="868" y="890"/>
                  </a:lnTo>
                  <a:lnTo>
                    <a:pt x="878" y="889"/>
                  </a:lnTo>
                  <a:lnTo>
                    <a:pt x="888" y="887"/>
                  </a:lnTo>
                  <a:lnTo>
                    <a:pt x="896" y="883"/>
                  </a:lnTo>
                  <a:lnTo>
                    <a:pt x="905" y="879"/>
                  </a:lnTo>
                  <a:lnTo>
                    <a:pt x="912" y="875"/>
                  </a:lnTo>
                  <a:lnTo>
                    <a:pt x="920" y="868"/>
                  </a:lnTo>
                  <a:lnTo>
                    <a:pt x="926" y="863"/>
                  </a:lnTo>
                  <a:lnTo>
                    <a:pt x="933" y="855"/>
                  </a:lnTo>
                  <a:lnTo>
                    <a:pt x="938" y="849"/>
                  </a:lnTo>
                  <a:lnTo>
                    <a:pt x="942" y="840"/>
                  </a:lnTo>
                  <a:lnTo>
                    <a:pt x="947" y="832"/>
                  </a:lnTo>
                  <a:lnTo>
                    <a:pt x="950" y="823"/>
                  </a:lnTo>
                  <a:lnTo>
                    <a:pt x="952" y="815"/>
                  </a:lnTo>
                  <a:lnTo>
                    <a:pt x="954" y="805"/>
                  </a:lnTo>
                  <a:lnTo>
                    <a:pt x="954" y="795"/>
                  </a:lnTo>
                  <a:lnTo>
                    <a:pt x="1018" y="350"/>
                  </a:lnTo>
                  <a:lnTo>
                    <a:pt x="1018" y="350"/>
                  </a:lnTo>
                  <a:lnTo>
                    <a:pt x="1018" y="340"/>
                  </a:lnTo>
                  <a:lnTo>
                    <a:pt x="1017" y="331"/>
                  </a:lnTo>
                  <a:lnTo>
                    <a:pt x="1013" y="321"/>
                  </a:lnTo>
                  <a:lnTo>
                    <a:pt x="1010" y="312"/>
                  </a:lnTo>
                  <a:lnTo>
                    <a:pt x="1007" y="304"/>
                  </a:lnTo>
                  <a:lnTo>
                    <a:pt x="1001" y="296"/>
                  </a:lnTo>
                  <a:lnTo>
                    <a:pt x="996" y="289"/>
                  </a:lnTo>
                  <a:lnTo>
                    <a:pt x="990" y="282"/>
                  </a:lnTo>
                  <a:lnTo>
                    <a:pt x="983" y="276"/>
                  </a:lnTo>
                  <a:lnTo>
                    <a:pt x="976" y="271"/>
                  </a:lnTo>
                  <a:lnTo>
                    <a:pt x="968" y="266"/>
                  </a:lnTo>
                  <a:lnTo>
                    <a:pt x="960" y="262"/>
                  </a:lnTo>
                  <a:lnTo>
                    <a:pt x="951" y="259"/>
                  </a:lnTo>
                  <a:lnTo>
                    <a:pt x="941" y="257"/>
                  </a:lnTo>
                  <a:lnTo>
                    <a:pt x="933" y="255"/>
                  </a:lnTo>
                  <a:lnTo>
                    <a:pt x="922" y="255"/>
                  </a:lnTo>
                  <a:lnTo>
                    <a:pt x="922" y="255"/>
                  </a:lnTo>
                  <a:close/>
                  <a:moveTo>
                    <a:pt x="159" y="96"/>
                  </a:moveTo>
                  <a:lnTo>
                    <a:pt x="159" y="96"/>
                  </a:lnTo>
                  <a:lnTo>
                    <a:pt x="160" y="89"/>
                  </a:lnTo>
                  <a:lnTo>
                    <a:pt x="161" y="83"/>
                  </a:lnTo>
                  <a:lnTo>
                    <a:pt x="165" y="78"/>
                  </a:lnTo>
                  <a:lnTo>
                    <a:pt x="169" y="73"/>
                  </a:lnTo>
                  <a:lnTo>
                    <a:pt x="173" y="69"/>
                  </a:lnTo>
                  <a:lnTo>
                    <a:pt x="179" y="66"/>
                  </a:lnTo>
                  <a:lnTo>
                    <a:pt x="185" y="65"/>
                  </a:lnTo>
                  <a:lnTo>
                    <a:pt x="191" y="64"/>
                  </a:lnTo>
                  <a:lnTo>
                    <a:pt x="318" y="64"/>
                  </a:lnTo>
                  <a:lnTo>
                    <a:pt x="318" y="64"/>
                  </a:lnTo>
                  <a:lnTo>
                    <a:pt x="324" y="65"/>
                  </a:lnTo>
                  <a:lnTo>
                    <a:pt x="331" y="66"/>
                  </a:lnTo>
                  <a:lnTo>
                    <a:pt x="336" y="69"/>
                  </a:lnTo>
                  <a:lnTo>
                    <a:pt x="341" y="73"/>
                  </a:lnTo>
                  <a:lnTo>
                    <a:pt x="345" y="78"/>
                  </a:lnTo>
                  <a:lnTo>
                    <a:pt x="348" y="83"/>
                  </a:lnTo>
                  <a:lnTo>
                    <a:pt x="349" y="89"/>
                  </a:lnTo>
                  <a:lnTo>
                    <a:pt x="350" y="96"/>
                  </a:lnTo>
                  <a:lnTo>
                    <a:pt x="350" y="96"/>
                  </a:lnTo>
                  <a:lnTo>
                    <a:pt x="350" y="105"/>
                  </a:lnTo>
                  <a:lnTo>
                    <a:pt x="352" y="115"/>
                  </a:lnTo>
                  <a:lnTo>
                    <a:pt x="354" y="124"/>
                  </a:lnTo>
                  <a:lnTo>
                    <a:pt x="358" y="132"/>
                  </a:lnTo>
                  <a:lnTo>
                    <a:pt x="362" y="141"/>
                  </a:lnTo>
                  <a:lnTo>
                    <a:pt x="366" y="148"/>
                  </a:lnTo>
                  <a:lnTo>
                    <a:pt x="372" y="156"/>
                  </a:lnTo>
                  <a:lnTo>
                    <a:pt x="378" y="163"/>
                  </a:lnTo>
                  <a:lnTo>
                    <a:pt x="385" y="169"/>
                  </a:lnTo>
                  <a:lnTo>
                    <a:pt x="392" y="174"/>
                  </a:lnTo>
                  <a:lnTo>
                    <a:pt x="400" y="179"/>
                  </a:lnTo>
                  <a:lnTo>
                    <a:pt x="408" y="184"/>
                  </a:lnTo>
                  <a:lnTo>
                    <a:pt x="417" y="187"/>
                  </a:lnTo>
                  <a:lnTo>
                    <a:pt x="426" y="189"/>
                  </a:lnTo>
                  <a:lnTo>
                    <a:pt x="436" y="190"/>
                  </a:lnTo>
                  <a:lnTo>
                    <a:pt x="446" y="191"/>
                  </a:lnTo>
                  <a:lnTo>
                    <a:pt x="828" y="191"/>
                  </a:lnTo>
                  <a:lnTo>
                    <a:pt x="828" y="191"/>
                  </a:lnTo>
                  <a:lnTo>
                    <a:pt x="833" y="191"/>
                  </a:lnTo>
                  <a:lnTo>
                    <a:pt x="839" y="193"/>
                  </a:lnTo>
                  <a:lnTo>
                    <a:pt x="845" y="197"/>
                  </a:lnTo>
                  <a:lnTo>
                    <a:pt x="849" y="200"/>
                  </a:lnTo>
                  <a:lnTo>
                    <a:pt x="853" y="205"/>
                  </a:lnTo>
                  <a:lnTo>
                    <a:pt x="857" y="211"/>
                  </a:lnTo>
                  <a:lnTo>
                    <a:pt x="859" y="216"/>
                  </a:lnTo>
                  <a:lnTo>
                    <a:pt x="859" y="222"/>
                  </a:lnTo>
                  <a:lnTo>
                    <a:pt x="859" y="255"/>
                  </a:lnTo>
                  <a:lnTo>
                    <a:pt x="159" y="255"/>
                  </a:lnTo>
                  <a:lnTo>
                    <a:pt x="159" y="96"/>
                  </a:lnTo>
                  <a:close/>
                  <a:moveTo>
                    <a:pt x="891" y="795"/>
                  </a:moveTo>
                  <a:lnTo>
                    <a:pt x="891" y="795"/>
                  </a:lnTo>
                  <a:lnTo>
                    <a:pt x="890" y="802"/>
                  </a:lnTo>
                  <a:lnTo>
                    <a:pt x="888" y="807"/>
                  </a:lnTo>
                  <a:lnTo>
                    <a:pt x="886" y="812"/>
                  </a:lnTo>
                  <a:lnTo>
                    <a:pt x="881" y="818"/>
                  </a:lnTo>
                  <a:lnTo>
                    <a:pt x="877" y="821"/>
                  </a:lnTo>
                  <a:lnTo>
                    <a:pt x="872" y="824"/>
                  </a:lnTo>
                  <a:lnTo>
                    <a:pt x="865" y="826"/>
                  </a:lnTo>
                  <a:lnTo>
                    <a:pt x="859" y="826"/>
                  </a:lnTo>
                  <a:lnTo>
                    <a:pt x="159" y="826"/>
                  </a:lnTo>
                  <a:lnTo>
                    <a:pt x="159" y="826"/>
                  </a:lnTo>
                  <a:lnTo>
                    <a:pt x="153" y="826"/>
                  </a:lnTo>
                  <a:lnTo>
                    <a:pt x="147" y="824"/>
                  </a:lnTo>
                  <a:lnTo>
                    <a:pt x="141" y="821"/>
                  </a:lnTo>
                  <a:lnTo>
                    <a:pt x="137" y="818"/>
                  </a:lnTo>
                  <a:lnTo>
                    <a:pt x="132" y="812"/>
                  </a:lnTo>
                  <a:lnTo>
                    <a:pt x="130" y="807"/>
                  </a:lnTo>
                  <a:lnTo>
                    <a:pt x="128" y="802"/>
                  </a:lnTo>
                  <a:lnTo>
                    <a:pt x="127" y="795"/>
                  </a:lnTo>
                  <a:lnTo>
                    <a:pt x="64" y="350"/>
                  </a:lnTo>
                  <a:lnTo>
                    <a:pt x="64" y="350"/>
                  </a:lnTo>
                  <a:lnTo>
                    <a:pt x="65" y="344"/>
                  </a:lnTo>
                  <a:lnTo>
                    <a:pt x="66" y="337"/>
                  </a:lnTo>
                  <a:lnTo>
                    <a:pt x="69" y="332"/>
                  </a:lnTo>
                  <a:lnTo>
                    <a:pt x="73" y="328"/>
                  </a:lnTo>
                  <a:lnTo>
                    <a:pt x="78" y="323"/>
                  </a:lnTo>
                  <a:lnTo>
                    <a:pt x="83" y="321"/>
                  </a:lnTo>
                  <a:lnTo>
                    <a:pt x="89" y="319"/>
                  </a:lnTo>
                  <a:lnTo>
                    <a:pt x="96" y="318"/>
                  </a:lnTo>
                  <a:lnTo>
                    <a:pt x="922" y="318"/>
                  </a:lnTo>
                  <a:lnTo>
                    <a:pt x="922" y="318"/>
                  </a:lnTo>
                  <a:lnTo>
                    <a:pt x="929" y="319"/>
                  </a:lnTo>
                  <a:lnTo>
                    <a:pt x="935" y="321"/>
                  </a:lnTo>
                  <a:lnTo>
                    <a:pt x="940" y="323"/>
                  </a:lnTo>
                  <a:lnTo>
                    <a:pt x="945" y="328"/>
                  </a:lnTo>
                  <a:lnTo>
                    <a:pt x="949" y="332"/>
                  </a:lnTo>
                  <a:lnTo>
                    <a:pt x="952" y="337"/>
                  </a:lnTo>
                  <a:lnTo>
                    <a:pt x="953" y="344"/>
                  </a:lnTo>
                  <a:lnTo>
                    <a:pt x="954" y="350"/>
                  </a:lnTo>
                  <a:lnTo>
                    <a:pt x="891" y="795"/>
                  </a:lnTo>
                  <a:close/>
                  <a:moveTo>
                    <a:pt x="462" y="381"/>
                  </a:moveTo>
                  <a:lnTo>
                    <a:pt x="228" y="381"/>
                  </a:lnTo>
                  <a:lnTo>
                    <a:pt x="228" y="381"/>
                  </a:lnTo>
                  <a:lnTo>
                    <a:pt x="219" y="382"/>
                  </a:lnTo>
                  <a:lnTo>
                    <a:pt x="211" y="383"/>
                  </a:lnTo>
                  <a:lnTo>
                    <a:pt x="203" y="385"/>
                  </a:lnTo>
                  <a:lnTo>
                    <a:pt x="196" y="389"/>
                  </a:lnTo>
                  <a:lnTo>
                    <a:pt x="189" y="392"/>
                  </a:lnTo>
                  <a:lnTo>
                    <a:pt x="183" y="396"/>
                  </a:lnTo>
                  <a:lnTo>
                    <a:pt x="176" y="402"/>
                  </a:lnTo>
                  <a:lnTo>
                    <a:pt x="170" y="407"/>
                  </a:lnTo>
                  <a:lnTo>
                    <a:pt x="170" y="407"/>
                  </a:lnTo>
                  <a:lnTo>
                    <a:pt x="166" y="413"/>
                  </a:lnTo>
                  <a:lnTo>
                    <a:pt x="161" y="421"/>
                  </a:lnTo>
                  <a:lnTo>
                    <a:pt x="158" y="428"/>
                  </a:lnTo>
                  <a:lnTo>
                    <a:pt x="155" y="436"/>
                  </a:lnTo>
                  <a:lnTo>
                    <a:pt x="154" y="443"/>
                  </a:lnTo>
                  <a:lnTo>
                    <a:pt x="153" y="451"/>
                  </a:lnTo>
                  <a:lnTo>
                    <a:pt x="153" y="459"/>
                  </a:lnTo>
                  <a:lnTo>
                    <a:pt x="153" y="468"/>
                  </a:lnTo>
                  <a:lnTo>
                    <a:pt x="167" y="564"/>
                  </a:lnTo>
                  <a:lnTo>
                    <a:pt x="167" y="564"/>
                  </a:lnTo>
                  <a:lnTo>
                    <a:pt x="168" y="571"/>
                  </a:lnTo>
                  <a:lnTo>
                    <a:pt x="170" y="578"/>
                  </a:lnTo>
                  <a:lnTo>
                    <a:pt x="175" y="591"/>
                  </a:lnTo>
                  <a:lnTo>
                    <a:pt x="183" y="603"/>
                  </a:lnTo>
                  <a:lnTo>
                    <a:pt x="192" y="614"/>
                  </a:lnTo>
                  <a:lnTo>
                    <a:pt x="203" y="623"/>
                  </a:lnTo>
                  <a:lnTo>
                    <a:pt x="215" y="630"/>
                  </a:lnTo>
                  <a:lnTo>
                    <a:pt x="221" y="632"/>
                  </a:lnTo>
                  <a:lnTo>
                    <a:pt x="228" y="634"/>
                  </a:lnTo>
                  <a:lnTo>
                    <a:pt x="234" y="635"/>
                  </a:lnTo>
                  <a:lnTo>
                    <a:pt x="241" y="635"/>
                  </a:lnTo>
                  <a:lnTo>
                    <a:pt x="462" y="637"/>
                  </a:lnTo>
                  <a:lnTo>
                    <a:pt x="462" y="637"/>
                  </a:lnTo>
                  <a:lnTo>
                    <a:pt x="469" y="635"/>
                  </a:lnTo>
                  <a:lnTo>
                    <a:pt x="478" y="634"/>
                  </a:lnTo>
                  <a:lnTo>
                    <a:pt x="485" y="632"/>
                  </a:lnTo>
                  <a:lnTo>
                    <a:pt x="492" y="630"/>
                  </a:lnTo>
                  <a:lnTo>
                    <a:pt x="499" y="627"/>
                  </a:lnTo>
                  <a:lnTo>
                    <a:pt x="506" y="623"/>
                  </a:lnTo>
                  <a:lnTo>
                    <a:pt x="512" y="618"/>
                  </a:lnTo>
                  <a:lnTo>
                    <a:pt x="518" y="613"/>
                  </a:lnTo>
                  <a:lnTo>
                    <a:pt x="523" y="608"/>
                  </a:lnTo>
                  <a:lnTo>
                    <a:pt x="527" y="601"/>
                  </a:lnTo>
                  <a:lnTo>
                    <a:pt x="532" y="595"/>
                  </a:lnTo>
                  <a:lnTo>
                    <a:pt x="535" y="587"/>
                  </a:lnTo>
                  <a:lnTo>
                    <a:pt x="537" y="581"/>
                  </a:lnTo>
                  <a:lnTo>
                    <a:pt x="539" y="572"/>
                  </a:lnTo>
                  <a:lnTo>
                    <a:pt x="540" y="565"/>
                  </a:lnTo>
                  <a:lnTo>
                    <a:pt x="541" y="557"/>
                  </a:lnTo>
                  <a:lnTo>
                    <a:pt x="541" y="462"/>
                  </a:lnTo>
                  <a:lnTo>
                    <a:pt x="541" y="462"/>
                  </a:lnTo>
                  <a:lnTo>
                    <a:pt x="540" y="453"/>
                  </a:lnTo>
                  <a:lnTo>
                    <a:pt x="539" y="446"/>
                  </a:lnTo>
                  <a:lnTo>
                    <a:pt x="537" y="438"/>
                  </a:lnTo>
                  <a:lnTo>
                    <a:pt x="535" y="431"/>
                  </a:lnTo>
                  <a:lnTo>
                    <a:pt x="532" y="423"/>
                  </a:lnTo>
                  <a:lnTo>
                    <a:pt x="527" y="417"/>
                  </a:lnTo>
                  <a:lnTo>
                    <a:pt x="523" y="410"/>
                  </a:lnTo>
                  <a:lnTo>
                    <a:pt x="518" y="405"/>
                  </a:lnTo>
                  <a:lnTo>
                    <a:pt x="512" y="399"/>
                  </a:lnTo>
                  <a:lnTo>
                    <a:pt x="506" y="395"/>
                  </a:lnTo>
                  <a:lnTo>
                    <a:pt x="499" y="391"/>
                  </a:lnTo>
                  <a:lnTo>
                    <a:pt x="492" y="388"/>
                  </a:lnTo>
                  <a:lnTo>
                    <a:pt x="485" y="385"/>
                  </a:lnTo>
                  <a:lnTo>
                    <a:pt x="478" y="383"/>
                  </a:lnTo>
                  <a:lnTo>
                    <a:pt x="469" y="382"/>
                  </a:lnTo>
                  <a:lnTo>
                    <a:pt x="462" y="381"/>
                  </a:lnTo>
                  <a:lnTo>
                    <a:pt x="462" y="381"/>
                  </a:lnTo>
                  <a:close/>
                  <a:moveTo>
                    <a:pt x="477" y="557"/>
                  </a:moveTo>
                  <a:lnTo>
                    <a:pt x="477" y="557"/>
                  </a:lnTo>
                  <a:lnTo>
                    <a:pt x="477" y="560"/>
                  </a:lnTo>
                  <a:lnTo>
                    <a:pt x="476" y="562"/>
                  </a:lnTo>
                  <a:lnTo>
                    <a:pt x="473" y="568"/>
                  </a:lnTo>
                  <a:lnTo>
                    <a:pt x="467" y="571"/>
                  </a:lnTo>
                  <a:lnTo>
                    <a:pt x="465" y="572"/>
                  </a:lnTo>
                  <a:lnTo>
                    <a:pt x="462" y="572"/>
                  </a:lnTo>
                  <a:lnTo>
                    <a:pt x="242" y="572"/>
                  </a:lnTo>
                  <a:lnTo>
                    <a:pt x="242" y="572"/>
                  </a:lnTo>
                  <a:lnTo>
                    <a:pt x="239" y="570"/>
                  </a:lnTo>
                  <a:lnTo>
                    <a:pt x="234" y="566"/>
                  </a:lnTo>
                  <a:lnTo>
                    <a:pt x="231" y="560"/>
                  </a:lnTo>
                  <a:lnTo>
                    <a:pt x="229" y="554"/>
                  </a:lnTo>
                  <a:lnTo>
                    <a:pt x="216" y="459"/>
                  </a:lnTo>
                  <a:lnTo>
                    <a:pt x="216" y="459"/>
                  </a:lnTo>
                  <a:lnTo>
                    <a:pt x="216" y="453"/>
                  </a:lnTo>
                  <a:lnTo>
                    <a:pt x="218" y="449"/>
                  </a:lnTo>
                  <a:lnTo>
                    <a:pt x="218" y="449"/>
                  </a:lnTo>
                  <a:lnTo>
                    <a:pt x="223" y="447"/>
                  </a:lnTo>
                  <a:lnTo>
                    <a:pt x="228" y="446"/>
                  </a:lnTo>
                  <a:lnTo>
                    <a:pt x="462" y="446"/>
                  </a:lnTo>
                  <a:lnTo>
                    <a:pt x="462" y="446"/>
                  </a:lnTo>
                  <a:lnTo>
                    <a:pt x="465" y="446"/>
                  </a:lnTo>
                  <a:lnTo>
                    <a:pt x="467" y="447"/>
                  </a:lnTo>
                  <a:lnTo>
                    <a:pt x="473" y="450"/>
                  </a:lnTo>
                  <a:lnTo>
                    <a:pt x="476" y="455"/>
                  </a:lnTo>
                  <a:lnTo>
                    <a:pt x="477" y="458"/>
                  </a:lnTo>
                  <a:lnTo>
                    <a:pt x="477" y="462"/>
                  </a:lnTo>
                  <a:lnTo>
                    <a:pt x="477" y="557"/>
                  </a:lnTo>
                  <a:close/>
                </a:path>
              </a:pathLst>
            </a:custGeom>
            <a:solidFill>
              <a:schemeClr val="bg1"/>
            </a:solidFill>
            <a:ln>
              <a:noFill/>
            </a:ln>
          </p:spPr>
          <p:txBody>
            <a:bodyPr vert="horz" wrap="square" lIns="91440" tIns="45720" rIns="91440" bIns="45720" numCol="1" anchor="t" anchorCtr="0" compatLnSpc="1"/>
            <a:lstStyle/>
            <a:p>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grpSp>
      <p:grpSp>
        <p:nvGrpSpPr>
          <p:cNvPr id="18" name="组合 17"/>
          <p:cNvGrpSpPr/>
          <p:nvPr/>
        </p:nvGrpSpPr>
        <p:grpSpPr>
          <a:xfrm>
            <a:off x="1525004" y="2822044"/>
            <a:ext cx="642094" cy="655163"/>
            <a:chOff x="4753800" y="4905819"/>
            <a:chExt cx="869714" cy="869714"/>
          </a:xfrm>
        </p:grpSpPr>
        <p:sp>
          <p:nvSpPr>
            <p:cNvPr id="19" name="椭圆 18"/>
            <p:cNvSpPr/>
            <p:nvPr/>
          </p:nvSpPr>
          <p:spPr>
            <a:xfrm>
              <a:off x="4753800" y="4905819"/>
              <a:ext cx="869714" cy="869714"/>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sp>
          <p:nvSpPr>
            <p:cNvPr id="20" name="Freeform 32"/>
            <p:cNvSpPr>
              <a:spLocks noEditPoints="1"/>
            </p:cNvSpPr>
            <p:nvPr/>
          </p:nvSpPr>
          <p:spPr bwMode="auto">
            <a:xfrm>
              <a:off x="5027526" y="5269330"/>
              <a:ext cx="322263" cy="161925"/>
            </a:xfrm>
            <a:custGeom>
              <a:avLst/>
              <a:gdLst>
                <a:gd name="T0" fmla="*/ 891 w 1019"/>
                <a:gd name="T1" fmla="*/ 95 h 508"/>
                <a:gd name="T2" fmla="*/ 887 w 1019"/>
                <a:gd name="T3" fmla="*/ 67 h 508"/>
                <a:gd name="T4" fmla="*/ 875 w 1019"/>
                <a:gd name="T5" fmla="*/ 41 h 508"/>
                <a:gd name="T6" fmla="*/ 857 w 1019"/>
                <a:gd name="T7" fmla="*/ 22 h 508"/>
                <a:gd name="T8" fmla="*/ 833 w 1019"/>
                <a:gd name="T9" fmla="*/ 7 h 508"/>
                <a:gd name="T10" fmla="*/ 805 w 1019"/>
                <a:gd name="T11" fmla="*/ 1 h 508"/>
                <a:gd name="T12" fmla="*/ 96 w 1019"/>
                <a:gd name="T13" fmla="*/ 0 h 508"/>
                <a:gd name="T14" fmla="*/ 68 w 1019"/>
                <a:gd name="T15" fmla="*/ 4 h 508"/>
                <a:gd name="T16" fmla="*/ 42 w 1019"/>
                <a:gd name="T17" fmla="*/ 16 h 508"/>
                <a:gd name="T18" fmla="*/ 22 w 1019"/>
                <a:gd name="T19" fmla="*/ 35 h 508"/>
                <a:gd name="T20" fmla="*/ 8 w 1019"/>
                <a:gd name="T21" fmla="*/ 59 h 508"/>
                <a:gd name="T22" fmla="*/ 2 w 1019"/>
                <a:gd name="T23" fmla="*/ 85 h 508"/>
                <a:gd name="T24" fmla="*/ 0 w 1019"/>
                <a:gd name="T25" fmla="*/ 414 h 508"/>
                <a:gd name="T26" fmla="*/ 5 w 1019"/>
                <a:gd name="T27" fmla="*/ 442 h 508"/>
                <a:gd name="T28" fmla="*/ 17 w 1019"/>
                <a:gd name="T29" fmla="*/ 466 h 508"/>
                <a:gd name="T30" fmla="*/ 35 w 1019"/>
                <a:gd name="T31" fmla="*/ 487 h 508"/>
                <a:gd name="T32" fmla="*/ 58 w 1019"/>
                <a:gd name="T33" fmla="*/ 501 h 508"/>
                <a:gd name="T34" fmla="*/ 86 w 1019"/>
                <a:gd name="T35" fmla="*/ 508 h 508"/>
                <a:gd name="T36" fmla="*/ 796 w 1019"/>
                <a:gd name="T37" fmla="*/ 508 h 508"/>
                <a:gd name="T38" fmla="*/ 824 w 1019"/>
                <a:gd name="T39" fmla="*/ 504 h 508"/>
                <a:gd name="T40" fmla="*/ 849 w 1019"/>
                <a:gd name="T41" fmla="*/ 492 h 508"/>
                <a:gd name="T42" fmla="*/ 870 w 1019"/>
                <a:gd name="T43" fmla="*/ 474 h 508"/>
                <a:gd name="T44" fmla="*/ 883 w 1019"/>
                <a:gd name="T45" fmla="*/ 450 h 508"/>
                <a:gd name="T46" fmla="*/ 891 w 1019"/>
                <a:gd name="T47" fmla="*/ 423 h 508"/>
                <a:gd name="T48" fmla="*/ 954 w 1019"/>
                <a:gd name="T49" fmla="*/ 414 h 508"/>
                <a:gd name="T50" fmla="*/ 979 w 1019"/>
                <a:gd name="T51" fmla="*/ 408 h 508"/>
                <a:gd name="T52" fmla="*/ 1008 w 1019"/>
                <a:gd name="T53" fmla="*/ 385 h 508"/>
                <a:gd name="T54" fmla="*/ 1018 w 1019"/>
                <a:gd name="T55" fmla="*/ 356 h 508"/>
                <a:gd name="T56" fmla="*/ 1019 w 1019"/>
                <a:gd name="T57" fmla="*/ 158 h 508"/>
                <a:gd name="T58" fmla="*/ 1013 w 1019"/>
                <a:gd name="T59" fmla="*/ 134 h 508"/>
                <a:gd name="T60" fmla="*/ 990 w 1019"/>
                <a:gd name="T61" fmla="*/ 106 h 508"/>
                <a:gd name="T62" fmla="*/ 961 w 1019"/>
                <a:gd name="T63" fmla="*/ 95 h 508"/>
                <a:gd name="T64" fmla="*/ 828 w 1019"/>
                <a:gd name="T65" fmla="*/ 414 h 508"/>
                <a:gd name="T66" fmla="*/ 824 w 1019"/>
                <a:gd name="T67" fmla="*/ 426 h 508"/>
                <a:gd name="T68" fmla="*/ 814 w 1019"/>
                <a:gd name="T69" fmla="*/ 439 h 508"/>
                <a:gd name="T70" fmla="*/ 796 w 1019"/>
                <a:gd name="T71" fmla="*/ 445 h 508"/>
                <a:gd name="T72" fmla="*/ 90 w 1019"/>
                <a:gd name="T73" fmla="*/ 445 h 508"/>
                <a:gd name="T74" fmla="*/ 73 w 1019"/>
                <a:gd name="T75" fmla="*/ 436 h 508"/>
                <a:gd name="T76" fmla="*/ 65 w 1019"/>
                <a:gd name="T77" fmla="*/ 420 h 508"/>
                <a:gd name="T78" fmla="*/ 64 w 1019"/>
                <a:gd name="T79" fmla="*/ 95 h 508"/>
                <a:gd name="T80" fmla="*/ 69 w 1019"/>
                <a:gd name="T81" fmla="*/ 78 h 508"/>
                <a:gd name="T82" fmla="*/ 84 w 1019"/>
                <a:gd name="T83" fmla="*/ 66 h 508"/>
                <a:gd name="T84" fmla="*/ 796 w 1019"/>
                <a:gd name="T85" fmla="*/ 63 h 508"/>
                <a:gd name="T86" fmla="*/ 808 w 1019"/>
                <a:gd name="T87" fmla="*/ 66 h 508"/>
                <a:gd name="T88" fmla="*/ 822 w 1019"/>
                <a:gd name="T89" fmla="*/ 78 h 508"/>
                <a:gd name="T90" fmla="*/ 828 w 1019"/>
                <a:gd name="T91" fmla="*/ 95 h 508"/>
                <a:gd name="T92" fmla="*/ 891 w 1019"/>
                <a:gd name="T93" fmla="*/ 349 h 508"/>
                <a:gd name="T94" fmla="*/ 954 w 1019"/>
                <a:gd name="T95" fmla="*/ 349 h 508"/>
                <a:gd name="T96" fmla="*/ 598 w 1019"/>
                <a:gd name="T97" fmla="*/ 150 h 508"/>
                <a:gd name="T98" fmla="*/ 582 w 1019"/>
                <a:gd name="T99" fmla="*/ 136 h 508"/>
                <a:gd name="T100" fmla="*/ 563 w 1019"/>
                <a:gd name="T101" fmla="*/ 127 h 508"/>
                <a:gd name="T102" fmla="*/ 159 w 1019"/>
                <a:gd name="T103" fmla="*/ 127 h 508"/>
                <a:gd name="T104" fmla="*/ 142 w 1019"/>
                <a:gd name="T105" fmla="*/ 133 h 508"/>
                <a:gd name="T106" fmla="*/ 130 w 1019"/>
                <a:gd name="T107" fmla="*/ 147 h 508"/>
                <a:gd name="T108" fmla="*/ 128 w 1019"/>
                <a:gd name="T109" fmla="*/ 349 h 508"/>
                <a:gd name="T110" fmla="*/ 130 w 1019"/>
                <a:gd name="T111" fmla="*/ 362 h 508"/>
                <a:gd name="T112" fmla="*/ 142 w 1019"/>
                <a:gd name="T113" fmla="*/ 376 h 508"/>
                <a:gd name="T114" fmla="*/ 159 w 1019"/>
                <a:gd name="T115" fmla="*/ 382 h 508"/>
                <a:gd name="T116" fmla="*/ 689 w 1019"/>
                <a:gd name="T117" fmla="*/ 380 h 508"/>
                <a:gd name="T118" fmla="*/ 701 w 1019"/>
                <a:gd name="T119" fmla="*/ 373 h 508"/>
                <a:gd name="T120" fmla="*/ 702 w 1019"/>
                <a:gd name="T121" fmla="*/ 359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19" h="508">
                  <a:moveTo>
                    <a:pt x="954" y="95"/>
                  </a:moveTo>
                  <a:lnTo>
                    <a:pt x="891" y="95"/>
                  </a:lnTo>
                  <a:lnTo>
                    <a:pt x="891" y="95"/>
                  </a:lnTo>
                  <a:lnTo>
                    <a:pt x="891" y="85"/>
                  </a:lnTo>
                  <a:lnTo>
                    <a:pt x="889" y="76"/>
                  </a:lnTo>
                  <a:lnTo>
                    <a:pt x="887" y="67"/>
                  </a:lnTo>
                  <a:lnTo>
                    <a:pt x="883" y="59"/>
                  </a:lnTo>
                  <a:lnTo>
                    <a:pt x="879" y="50"/>
                  </a:lnTo>
                  <a:lnTo>
                    <a:pt x="875" y="41"/>
                  </a:lnTo>
                  <a:lnTo>
                    <a:pt x="870" y="35"/>
                  </a:lnTo>
                  <a:lnTo>
                    <a:pt x="863" y="27"/>
                  </a:lnTo>
                  <a:lnTo>
                    <a:pt x="857" y="22"/>
                  </a:lnTo>
                  <a:lnTo>
                    <a:pt x="849" y="16"/>
                  </a:lnTo>
                  <a:lnTo>
                    <a:pt x="842" y="11"/>
                  </a:lnTo>
                  <a:lnTo>
                    <a:pt x="833" y="7"/>
                  </a:lnTo>
                  <a:lnTo>
                    <a:pt x="824" y="4"/>
                  </a:lnTo>
                  <a:lnTo>
                    <a:pt x="815" y="2"/>
                  </a:lnTo>
                  <a:lnTo>
                    <a:pt x="805" y="1"/>
                  </a:lnTo>
                  <a:lnTo>
                    <a:pt x="796" y="0"/>
                  </a:lnTo>
                  <a:lnTo>
                    <a:pt x="96" y="0"/>
                  </a:lnTo>
                  <a:lnTo>
                    <a:pt x="96" y="0"/>
                  </a:lnTo>
                  <a:lnTo>
                    <a:pt x="86" y="1"/>
                  </a:lnTo>
                  <a:lnTo>
                    <a:pt x="77" y="2"/>
                  </a:lnTo>
                  <a:lnTo>
                    <a:pt x="68" y="4"/>
                  </a:lnTo>
                  <a:lnTo>
                    <a:pt x="58" y="7"/>
                  </a:lnTo>
                  <a:lnTo>
                    <a:pt x="51" y="11"/>
                  </a:lnTo>
                  <a:lnTo>
                    <a:pt x="42" y="16"/>
                  </a:lnTo>
                  <a:lnTo>
                    <a:pt x="35" y="22"/>
                  </a:lnTo>
                  <a:lnTo>
                    <a:pt x="28" y="27"/>
                  </a:lnTo>
                  <a:lnTo>
                    <a:pt x="22" y="35"/>
                  </a:lnTo>
                  <a:lnTo>
                    <a:pt x="17" y="41"/>
                  </a:lnTo>
                  <a:lnTo>
                    <a:pt x="12" y="50"/>
                  </a:lnTo>
                  <a:lnTo>
                    <a:pt x="8" y="59"/>
                  </a:lnTo>
                  <a:lnTo>
                    <a:pt x="5" y="67"/>
                  </a:lnTo>
                  <a:lnTo>
                    <a:pt x="3" y="76"/>
                  </a:lnTo>
                  <a:lnTo>
                    <a:pt x="2" y="85"/>
                  </a:lnTo>
                  <a:lnTo>
                    <a:pt x="0" y="95"/>
                  </a:lnTo>
                  <a:lnTo>
                    <a:pt x="0" y="414"/>
                  </a:lnTo>
                  <a:lnTo>
                    <a:pt x="0" y="414"/>
                  </a:lnTo>
                  <a:lnTo>
                    <a:pt x="2" y="423"/>
                  </a:lnTo>
                  <a:lnTo>
                    <a:pt x="3" y="432"/>
                  </a:lnTo>
                  <a:lnTo>
                    <a:pt x="5" y="442"/>
                  </a:lnTo>
                  <a:lnTo>
                    <a:pt x="8" y="450"/>
                  </a:lnTo>
                  <a:lnTo>
                    <a:pt x="12" y="459"/>
                  </a:lnTo>
                  <a:lnTo>
                    <a:pt x="17" y="466"/>
                  </a:lnTo>
                  <a:lnTo>
                    <a:pt x="22" y="474"/>
                  </a:lnTo>
                  <a:lnTo>
                    <a:pt x="28" y="480"/>
                  </a:lnTo>
                  <a:lnTo>
                    <a:pt x="35" y="487"/>
                  </a:lnTo>
                  <a:lnTo>
                    <a:pt x="42" y="492"/>
                  </a:lnTo>
                  <a:lnTo>
                    <a:pt x="51" y="497"/>
                  </a:lnTo>
                  <a:lnTo>
                    <a:pt x="58" y="501"/>
                  </a:lnTo>
                  <a:lnTo>
                    <a:pt x="68" y="504"/>
                  </a:lnTo>
                  <a:lnTo>
                    <a:pt x="77" y="507"/>
                  </a:lnTo>
                  <a:lnTo>
                    <a:pt x="86" y="508"/>
                  </a:lnTo>
                  <a:lnTo>
                    <a:pt x="96" y="508"/>
                  </a:lnTo>
                  <a:lnTo>
                    <a:pt x="796" y="508"/>
                  </a:lnTo>
                  <a:lnTo>
                    <a:pt x="796" y="508"/>
                  </a:lnTo>
                  <a:lnTo>
                    <a:pt x="805" y="508"/>
                  </a:lnTo>
                  <a:lnTo>
                    <a:pt x="815" y="507"/>
                  </a:lnTo>
                  <a:lnTo>
                    <a:pt x="824" y="504"/>
                  </a:lnTo>
                  <a:lnTo>
                    <a:pt x="833" y="501"/>
                  </a:lnTo>
                  <a:lnTo>
                    <a:pt x="842" y="497"/>
                  </a:lnTo>
                  <a:lnTo>
                    <a:pt x="849" y="492"/>
                  </a:lnTo>
                  <a:lnTo>
                    <a:pt x="857" y="487"/>
                  </a:lnTo>
                  <a:lnTo>
                    <a:pt x="863" y="480"/>
                  </a:lnTo>
                  <a:lnTo>
                    <a:pt x="870" y="474"/>
                  </a:lnTo>
                  <a:lnTo>
                    <a:pt x="875" y="466"/>
                  </a:lnTo>
                  <a:lnTo>
                    <a:pt x="879" y="459"/>
                  </a:lnTo>
                  <a:lnTo>
                    <a:pt x="883" y="450"/>
                  </a:lnTo>
                  <a:lnTo>
                    <a:pt x="887" y="442"/>
                  </a:lnTo>
                  <a:lnTo>
                    <a:pt x="889" y="432"/>
                  </a:lnTo>
                  <a:lnTo>
                    <a:pt x="891" y="423"/>
                  </a:lnTo>
                  <a:lnTo>
                    <a:pt x="891" y="414"/>
                  </a:lnTo>
                  <a:lnTo>
                    <a:pt x="954" y="414"/>
                  </a:lnTo>
                  <a:lnTo>
                    <a:pt x="954" y="414"/>
                  </a:lnTo>
                  <a:lnTo>
                    <a:pt x="961" y="413"/>
                  </a:lnTo>
                  <a:lnTo>
                    <a:pt x="967" y="412"/>
                  </a:lnTo>
                  <a:lnTo>
                    <a:pt x="979" y="408"/>
                  </a:lnTo>
                  <a:lnTo>
                    <a:pt x="990" y="402"/>
                  </a:lnTo>
                  <a:lnTo>
                    <a:pt x="999" y="394"/>
                  </a:lnTo>
                  <a:lnTo>
                    <a:pt x="1008" y="385"/>
                  </a:lnTo>
                  <a:lnTo>
                    <a:pt x="1013" y="374"/>
                  </a:lnTo>
                  <a:lnTo>
                    <a:pt x="1017" y="362"/>
                  </a:lnTo>
                  <a:lnTo>
                    <a:pt x="1018" y="356"/>
                  </a:lnTo>
                  <a:lnTo>
                    <a:pt x="1019" y="349"/>
                  </a:lnTo>
                  <a:lnTo>
                    <a:pt x="1019" y="158"/>
                  </a:lnTo>
                  <a:lnTo>
                    <a:pt x="1019" y="158"/>
                  </a:lnTo>
                  <a:lnTo>
                    <a:pt x="1018" y="152"/>
                  </a:lnTo>
                  <a:lnTo>
                    <a:pt x="1017" y="145"/>
                  </a:lnTo>
                  <a:lnTo>
                    <a:pt x="1013" y="134"/>
                  </a:lnTo>
                  <a:lnTo>
                    <a:pt x="1008" y="123"/>
                  </a:lnTo>
                  <a:lnTo>
                    <a:pt x="999" y="114"/>
                  </a:lnTo>
                  <a:lnTo>
                    <a:pt x="990" y="106"/>
                  </a:lnTo>
                  <a:lnTo>
                    <a:pt x="979" y="100"/>
                  </a:lnTo>
                  <a:lnTo>
                    <a:pt x="967" y="96"/>
                  </a:lnTo>
                  <a:lnTo>
                    <a:pt x="961" y="95"/>
                  </a:lnTo>
                  <a:lnTo>
                    <a:pt x="954" y="95"/>
                  </a:lnTo>
                  <a:lnTo>
                    <a:pt x="954" y="95"/>
                  </a:lnTo>
                  <a:close/>
                  <a:moveTo>
                    <a:pt x="828" y="414"/>
                  </a:moveTo>
                  <a:lnTo>
                    <a:pt x="828" y="414"/>
                  </a:lnTo>
                  <a:lnTo>
                    <a:pt x="827" y="420"/>
                  </a:lnTo>
                  <a:lnTo>
                    <a:pt x="824" y="426"/>
                  </a:lnTo>
                  <a:lnTo>
                    <a:pt x="822" y="431"/>
                  </a:lnTo>
                  <a:lnTo>
                    <a:pt x="818" y="436"/>
                  </a:lnTo>
                  <a:lnTo>
                    <a:pt x="814" y="439"/>
                  </a:lnTo>
                  <a:lnTo>
                    <a:pt x="808" y="443"/>
                  </a:lnTo>
                  <a:lnTo>
                    <a:pt x="802" y="445"/>
                  </a:lnTo>
                  <a:lnTo>
                    <a:pt x="796" y="445"/>
                  </a:lnTo>
                  <a:lnTo>
                    <a:pt x="96" y="445"/>
                  </a:lnTo>
                  <a:lnTo>
                    <a:pt x="96" y="445"/>
                  </a:lnTo>
                  <a:lnTo>
                    <a:pt x="90" y="445"/>
                  </a:lnTo>
                  <a:lnTo>
                    <a:pt x="84" y="443"/>
                  </a:lnTo>
                  <a:lnTo>
                    <a:pt x="78" y="439"/>
                  </a:lnTo>
                  <a:lnTo>
                    <a:pt x="73" y="436"/>
                  </a:lnTo>
                  <a:lnTo>
                    <a:pt x="69" y="431"/>
                  </a:lnTo>
                  <a:lnTo>
                    <a:pt x="67" y="426"/>
                  </a:lnTo>
                  <a:lnTo>
                    <a:pt x="65" y="420"/>
                  </a:lnTo>
                  <a:lnTo>
                    <a:pt x="64" y="414"/>
                  </a:lnTo>
                  <a:lnTo>
                    <a:pt x="64" y="95"/>
                  </a:lnTo>
                  <a:lnTo>
                    <a:pt x="64" y="95"/>
                  </a:lnTo>
                  <a:lnTo>
                    <a:pt x="65" y="89"/>
                  </a:lnTo>
                  <a:lnTo>
                    <a:pt x="67" y="83"/>
                  </a:lnTo>
                  <a:lnTo>
                    <a:pt x="69" y="78"/>
                  </a:lnTo>
                  <a:lnTo>
                    <a:pt x="73" y="73"/>
                  </a:lnTo>
                  <a:lnTo>
                    <a:pt x="78" y="69"/>
                  </a:lnTo>
                  <a:lnTo>
                    <a:pt x="84" y="66"/>
                  </a:lnTo>
                  <a:lnTo>
                    <a:pt x="90" y="64"/>
                  </a:lnTo>
                  <a:lnTo>
                    <a:pt x="96" y="63"/>
                  </a:lnTo>
                  <a:lnTo>
                    <a:pt x="796" y="63"/>
                  </a:lnTo>
                  <a:lnTo>
                    <a:pt x="796" y="63"/>
                  </a:lnTo>
                  <a:lnTo>
                    <a:pt x="802" y="64"/>
                  </a:lnTo>
                  <a:lnTo>
                    <a:pt x="808" y="66"/>
                  </a:lnTo>
                  <a:lnTo>
                    <a:pt x="814" y="69"/>
                  </a:lnTo>
                  <a:lnTo>
                    <a:pt x="818" y="73"/>
                  </a:lnTo>
                  <a:lnTo>
                    <a:pt x="822" y="78"/>
                  </a:lnTo>
                  <a:lnTo>
                    <a:pt x="824" y="83"/>
                  </a:lnTo>
                  <a:lnTo>
                    <a:pt x="827" y="89"/>
                  </a:lnTo>
                  <a:lnTo>
                    <a:pt x="828" y="95"/>
                  </a:lnTo>
                  <a:lnTo>
                    <a:pt x="828" y="414"/>
                  </a:lnTo>
                  <a:close/>
                  <a:moveTo>
                    <a:pt x="954" y="349"/>
                  </a:moveTo>
                  <a:lnTo>
                    <a:pt x="891" y="349"/>
                  </a:lnTo>
                  <a:lnTo>
                    <a:pt x="891" y="158"/>
                  </a:lnTo>
                  <a:lnTo>
                    <a:pt x="954" y="158"/>
                  </a:lnTo>
                  <a:lnTo>
                    <a:pt x="954" y="349"/>
                  </a:lnTo>
                  <a:close/>
                  <a:moveTo>
                    <a:pt x="601" y="155"/>
                  </a:moveTo>
                  <a:lnTo>
                    <a:pt x="601" y="155"/>
                  </a:lnTo>
                  <a:lnTo>
                    <a:pt x="598" y="150"/>
                  </a:lnTo>
                  <a:lnTo>
                    <a:pt x="594" y="144"/>
                  </a:lnTo>
                  <a:lnTo>
                    <a:pt x="588" y="139"/>
                  </a:lnTo>
                  <a:lnTo>
                    <a:pt x="582" y="136"/>
                  </a:lnTo>
                  <a:lnTo>
                    <a:pt x="576" y="132"/>
                  </a:lnTo>
                  <a:lnTo>
                    <a:pt x="569" y="129"/>
                  </a:lnTo>
                  <a:lnTo>
                    <a:pt x="563" y="127"/>
                  </a:lnTo>
                  <a:lnTo>
                    <a:pt x="555" y="127"/>
                  </a:lnTo>
                  <a:lnTo>
                    <a:pt x="159" y="127"/>
                  </a:lnTo>
                  <a:lnTo>
                    <a:pt x="159" y="127"/>
                  </a:lnTo>
                  <a:lnTo>
                    <a:pt x="153" y="127"/>
                  </a:lnTo>
                  <a:lnTo>
                    <a:pt x="147" y="129"/>
                  </a:lnTo>
                  <a:lnTo>
                    <a:pt x="142" y="133"/>
                  </a:lnTo>
                  <a:lnTo>
                    <a:pt x="137" y="136"/>
                  </a:lnTo>
                  <a:lnTo>
                    <a:pt x="133" y="141"/>
                  </a:lnTo>
                  <a:lnTo>
                    <a:pt x="130" y="147"/>
                  </a:lnTo>
                  <a:lnTo>
                    <a:pt x="128" y="152"/>
                  </a:lnTo>
                  <a:lnTo>
                    <a:pt x="128" y="158"/>
                  </a:lnTo>
                  <a:lnTo>
                    <a:pt x="128" y="349"/>
                  </a:lnTo>
                  <a:lnTo>
                    <a:pt x="128" y="349"/>
                  </a:lnTo>
                  <a:lnTo>
                    <a:pt x="128" y="356"/>
                  </a:lnTo>
                  <a:lnTo>
                    <a:pt x="130" y="362"/>
                  </a:lnTo>
                  <a:lnTo>
                    <a:pt x="133" y="368"/>
                  </a:lnTo>
                  <a:lnTo>
                    <a:pt x="137" y="372"/>
                  </a:lnTo>
                  <a:lnTo>
                    <a:pt x="142" y="376"/>
                  </a:lnTo>
                  <a:lnTo>
                    <a:pt x="147" y="379"/>
                  </a:lnTo>
                  <a:lnTo>
                    <a:pt x="153" y="380"/>
                  </a:lnTo>
                  <a:lnTo>
                    <a:pt x="159" y="382"/>
                  </a:lnTo>
                  <a:lnTo>
                    <a:pt x="683" y="382"/>
                  </a:lnTo>
                  <a:lnTo>
                    <a:pt x="683" y="382"/>
                  </a:lnTo>
                  <a:lnTo>
                    <a:pt x="689" y="380"/>
                  </a:lnTo>
                  <a:lnTo>
                    <a:pt x="694" y="379"/>
                  </a:lnTo>
                  <a:lnTo>
                    <a:pt x="698" y="376"/>
                  </a:lnTo>
                  <a:lnTo>
                    <a:pt x="701" y="373"/>
                  </a:lnTo>
                  <a:lnTo>
                    <a:pt x="703" y="369"/>
                  </a:lnTo>
                  <a:lnTo>
                    <a:pt x="703" y="364"/>
                  </a:lnTo>
                  <a:lnTo>
                    <a:pt x="702" y="359"/>
                  </a:lnTo>
                  <a:lnTo>
                    <a:pt x="700" y="353"/>
                  </a:lnTo>
                  <a:lnTo>
                    <a:pt x="601" y="155"/>
                  </a:lnTo>
                  <a:close/>
                </a:path>
              </a:pathLst>
            </a:custGeom>
            <a:solidFill>
              <a:schemeClr val="bg1"/>
            </a:solidFill>
            <a:ln>
              <a:noFill/>
            </a:ln>
          </p:spPr>
          <p:txBody>
            <a:bodyPr vert="horz" wrap="square" lIns="91440" tIns="45720" rIns="91440" bIns="45720" numCol="1" anchor="t" anchorCtr="0" compatLnSpc="1"/>
            <a:lstStyle/>
            <a:p>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grpSp>
      <p:grpSp>
        <p:nvGrpSpPr>
          <p:cNvPr id="21" name="组合 20"/>
          <p:cNvGrpSpPr/>
          <p:nvPr/>
        </p:nvGrpSpPr>
        <p:grpSpPr>
          <a:xfrm>
            <a:off x="1529799" y="1947369"/>
            <a:ext cx="642094" cy="639200"/>
            <a:chOff x="3846456" y="3334254"/>
            <a:chExt cx="869714" cy="869714"/>
          </a:xfrm>
        </p:grpSpPr>
        <p:sp>
          <p:nvSpPr>
            <p:cNvPr id="22" name="椭圆 21"/>
            <p:cNvSpPr/>
            <p:nvPr/>
          </p:nvSpPr>
          <p:spPr>
            <a:xfrm>
              <a:off x="3846456" y="3334254"/>
              <a:ext cx="869714" cy="869714"/>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sp>
          <p:nvSpPr>
            <p:cNvPr id="23" name="Freeform 99"/>
            <p:cNvSpPr>
              <a:spLocks noEditPoints="1"/>
            </p:cNvSpPr>
            <p:nvPr/>
          </p:nvSpPr>
          <p:spPr bwMode="auto">
            <a:xfrm>
              <a:off x="4120181" y="3598744"/>
              <a:ext cx="322263" cy="323850"/>
            </a:xfrm>
            <a:custGeom>
              <a:avLst/>
              <a:gdLst>
                <a:gd name="T0" fmla="*/ 543 w 1018"/>
                <a:gd name="T1" fmla="*/ 682 h 1018"/>
                <a:gd name="T2" fmla="*/ 671 w 1018"/>
                <a:gd name="T3" fmla="*/ 548 h 1018"/>
                <a:gd name="T4" fmla="*/ 689 w 1018"/>
                <a:gd name="T5" fmla="*/ 324 h 1018"/>
                <a:gd name="T6" fmla="*/ 565 w 1018"/>
                <a:gd name="T7" fmla="*/ 148 h 1018"/>
                <a:gd name="T8" fmla="*/ 462 w 1018"/>
                <a:gd name="T9" fmla="*/ 120 h 1018"/>
                <a:gd name="T10" fmla="*/ 368 w 1018"/>
                <a:gd name="T11" fmla="*/ 142 h 1018"/>
                <a:gd name="T12" fmla="*/ 290 w 1018"/>
                <a:gd name="T13" fmla="*/ 207 h 1018"/>
                <a:gd name="T14" fmla="*/ 223 w 1018"/>
                <a:gd name="T15" fmla="*/ 409 h 1018"/>
                <a:gd name="T16" fmla="*/ 309 w 1018"/>
                <a:gd name="T17" fmla="*/ 634 h 1018"/>
                <a:gd name="T18" fmla="*/ 425 w 1018"/>
                <a:gd name="T19" fmla="*/ 696 h 1018"/>
                <a:gd name="T20" fmla="*/ 513 w 1018"/>
                <a:gd name="T21" fmla="*/ 193 h 1018"/>
                <a:gd name="T22" fmla="*/ 623 w 1018"/>
                <a:gd name="T23" fmla="*/ 321 h 1018"/>
                <a:gd name="T24" fmla="*/ 623 w 1018"/>
                <a:gd name="T25" fmla="*/ 497 h 1018"/>
                <a:gd name="T26" fmla="*/ 513 w 1018"/>
                <a:gd name="T27" fmla="*/ 626 h 1018"/>
                <a:gd name="T28" fmla="*/ 378 w 1018"/>
                <a:gd name="T29" fmla="*/ 609 h 1018"/>
                <a:gd name="T30" fmla="*/ 290 w 1018"/>
                <a:gd name="T31" fmla="*/ 456 h 1018"/>
                <a:gd name="T32" fmla="*/ 316 w 1018"/>
                <a:gd name="T33" fmla="*/ 283 h 1018"/>
                <a:gd name="T34" fmla="*/ 444 w 1018"/>
                <a:gd name="T35" fmla="*/ 184 h 1018"/>
                <a:gd name="T36" fmla="*/ 636 w 1018"/>
                <a:gd name="T37" fmla="*/ 682 h 1018"/>
                <a:gd name="T38" fmla="*/ 644 w 1018"/>
                <a:gd name="T39" fmla="*/ 726 h 1018"/>
                <a:gd name="T40" fmla="*/ 756 w 1018"/>
                <a:gd name="T41" fmla="*/ 755 h 1018"/>
                <a:gd name="T42" fmla="*/ 854 w 1018"/>
                <a:gd name="T43" fmla="*/ 889 h 1018"/>
                <a:gd name="T44" fmla="*/ 844 w 1018"/>
                <a:gd name="T45" fmla="*/ 952 h 1018"/>
                <a:gd name="T46" fmla="*/ 68 w 1018"/>
                <a:gd name="T47" fmla="*/ 943 h 1018"/>
                <a:gd name="T48" fmla="*/ 87 w 1018"/>
                <a:gd name="T49" fmla="*/ 834 h 1018"/>
                <a:gd name="T50" fmla="*/ 221 w 1018"/>
                <a:gd name="T51" fmla="*/ 736 h 1018"/>
                <a:gd name="T52" fmla="*/ 290 w 1018"/>
                <a:gd name="T53" fmla="*/ 712 h 1018"/>
                <a:gd name="T54" fmla="*/ 273 w 1018"/>
                <a:gd name="T55" fmla="*/ 670 h 1018"/>
                <a:gd name="T56" fmla="*/ 184 w 1018"/>
                <a:gd name="T57" fmla="*/ 680 h 1018"/>
                <a:gd name="T58" fmla="*/ 21 w 1018"/>
                <a:gd name="T59" fmla="*/ 827 h 1018"/>
                <a:gd name="T60" fmla="*/ 0 w 1018"/>
                <a:gd name="T61" fmla="*/ 937 h 1018"/>
                <a:gd name="T62" fmla="*/ 39 w 1018"/>
                <a:gd name="T63" fmla="*/ 1003 h 1018"/>
                <a:gd name="T64" fmla="*/ 843 w 1018"/>
                <a:gd name="T65" fmla="*/ 1018 h 1018"/>
                <a:gd name="T66" fmla="*/ 907 w 1018"/>
                <a:gd name="T67" fmla="*/ 978 h 1018"/>
                <a:gd name="T68" fmla="*/ 921 w 1018"/>
                <a:gd name="T69" fmla="*/ 902 h 1018"/>
                <a:gd name="T70" fmla="*/ 846 w 1018"/>
                <a:gd name="T71" fmla="*/ 744 h 1018"/>
                <a:gd name="T72" fmla="*/ 688 w 1018"/>
                <a:gd name="T73" fmla="*/ 669 h 1018"/>
                <a:gd name="T74" fmla="*/ 557 w 1018"/>
                <a:gd name="T75" fmla="*/ 64 h 1018"/>
                <a:gd name="T76" fmla="*/ 681 w 1018"/>
                <a:gd name="T77" fmla="*/ 130 h 1018"/>
                <a:gd name="T78" fmla="*/ 732 w 1018"/>
                <a:gd name="T79" fmla="*/ 290 h 1018"/>
                <a:gd name="T80" fmla="*/ 728 w 1018"/>
                <a:gd name="T81" fmla="*/ 379 h 1018"/>
                <a:gd name="T82" fmla="*/ 765 w 1018"/>
                <a:gd name="T83" fmla="*/ 393 h 1018"/>
                <a:gd name="T84" fmla="*/ 793 w 1018"/>
                <a:gd name="T85" fmla="*/ 331 h 1018"/>
                <a:gd name="T86" fmla="*/ 755 w 1018"/>
                <a:gd name="T87" fmla="*/ 128 h 1018"/>
                <a:gd name="T88" fmla="*/ 628 w 1018"/>
                <a:gd name="T89" fmla="*/ 14 h 1018"/>
                <a:gd name="T90" fmla="*/ 529 w 1018"/>
                <a:gd name="T91" fmla="*/ 2 h 1018"/>
                <a:gd name="T92" fmla="*/ 442 w 1018"/>
                <a:gd name="T93" fmla="*/ 37 h 1018"/>
                <a:gd name="T94" fmla="*/ 450 w 1018"/>
                <a:gd name="T95" fmla="*/ 82 h 1018"/>
                <a:gd name="T96" fmla="*/ 763 w 1018"/>
                <a:gd name="T97" fmla="*/ 540 h 1018"/>
                <a:gd name="T98" fmla="*/ 732 w 1018"/>
                <a:gd name="T99" fmla="*/ 573 h 1018"/>
                <a:gd name="T100" fmla="*/ 763 w 1018"/>
                <a:gd name="T101" fmla="*/ 605 h 1018"/>
                <a:gd name="T102" fmla="*/ 911 w 1018"/>
                <a:gd name="T103" fmla="*/ 678 h 1018"/>
                <a:gd name="T104" fmla="*/ 954 w 1018"/>
                <a:gd name="T105" fmla="*/ 809 h 1018"/>
                <a:gd name="T106" fmla="*/ 963 w 1018"/>
                <a:gd name="T107" fmla="*/ 853 h 1018"/>
                <a:gd name="T108" fmla="*/ 1003 w 1018"/>
                <a:gd name="T109" fmla="*/ 851 h 1018"/>
                <a:gd name="T110" fmla="*/ 1018 w 1018"/>
                <a:gd name="T111" fmla="*/ 803 h 1018"/>
                <a:gd name="T112" fmla="*/ 945 w 1018"/>
                <a:gd name="T113" fmla="*/ 619 h 1018"/>
                <a:gd name="T114" fmla="*/ 803 w 1018"/>
                <a:gd name="T115" fmla="*/ 544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18" h="1018">
                  <a:moveTo>
                    <a:pt x="462" y="700"/>
                  </a:moveTo>
                  <a:lnTo>
                    <a:pt x="462" y="700"/>
                  </a:lnTo>
                  <a:lnTo>
                    <a:pt x="474" y="699"/>
                  </a:lnTo>
                  <a:lnTo>
                    <a:pt x="485" y="698"/>
                  </a:lnTo>
                  <a:lnTo>
                    <a:pt x="497" y="696"/>
                  </a:lnTo>
                  <a:lnTo>
                    <a:pt x="509" y="694"/>
                  </a:lnTo>
                  <a:lnTo>
                    <a:pt x="521" y="691"/>
                  </a:lnTo>
                  <a:lnTo>
                    <a:pt x="533" y="686"/>
                  </a:lnTo>
                  <a:lnTo>
                    <a:pt x="543" y="682"/>
                  </a:lnTo>
                  <a:lnTo>
                    <a:pt x="554" y="677"/>
                  </a:lnTo>
                  <a:lnTo>
                    <a:pt x="565" y="671"/>
                  </a:lnTo>
                  <a:lnTo>
                    <a:pt x="576" y="665"/>
                  </a:lnTo>
                  <a:lnTo>
                    <a:pt x="595" y="650"/>
                  </a:lnTo>
                  <a:lnTo>
                    <a:pt x="613" y="634"/>
                  </a:lnTo>
                  <a:lnTo>
                    <a:pt x="630" y="614"/>
                  </a:lnTo>
                  <a:lnTo>
                    <a:pt x="645" y="594"/>
                  </a:lnTo>
                  <a:lnTo>
                    <a:pt x="659" y="571"/>
                  </a:lnTo>
                  <a:lnTo>
                    <a:pt x="671" y="548"/>
                  </a:lnTo>
                  <a:lnTo>
                    <a:pt x="681" y="522"/>
                  </a:lnTo>
                  <a:lnTo>
                    <a:pt x="689" y="495"/>
                  </a:lnTo>
                  <a:lnTo>
                    <a:pt x="695" y="467"/>
                  </a:lnTo>
                  <a:lnTo>
                    <a:pt x="699" y="439"/>
                  </a:lnTo>
                  <a:lnTo>
                    <a:pt x="700" y="409"/>
                  </a:lnTo>
                  <a:lnTo>
                    <a:pt x="700" y="409"/>
                  </a:lnTo>
                  <a:lnTo>
                    <a:pt x="699" y="379"/>
                  </a:lnTo>
                  <a:lnTo>
                    <a:pt x="695" y="352"/>
                  </a:lnTo>
                  <a:lnTo>
                    <a:pt x="689" y="324"/>
                  </a:lnTo>
                  <a:lnTo>
                    <a:pt x="681" y="297"/>
                  </a:lnTo>
                  <a:lnTo>
                    <a:pt x="671" y="271"/>
                  </a:lnTo>
                  <a:lnTo>
                    <a:pt x="659" y="247"/>
                  </a:lnTo>
                  <a:lnTo>
                    <a:pt x="645" y="225"/>
                  </a:lnTo>
                  <a:lnTo>
                    <a:pt x="630" y="205"/>
                  </a:lnTo>
                  <a:lnTo>
                    <a:pt x="613" y="185"/>
                  </a:lnTo>
                  <a:lnTo>
                    <a:pt x="595" y="169"/>
                  </a:lnTo>
                  <a:lnTo>
                    <a:pt x="576" y="154"/>
                  </a:lnTo>
                  <a:lnTo>
                    <a:pt x="565" y="148"/>
                  </a:lnTo>
                  <a:lnTo>
                    <a:pt x="554" y="142"/>
                  </a:lnTo>
                  <a:lnTo>
                    <a:pt x="543" y="137"/>
                  </a:lnTo>
                  <a:lnTo>
                    <a:pt x="533" y="133"/>
                  </a:lnTo>
                  <a:lnTo>
                    <a:pt x="521" y="128"/>
                  </a:lnTo>
                  <a:lnTo>
                    <a:pt x="509" y="125"/>
                  </a:lnTo>
                  <a:lnTo>
                    <a:pt x="497" y="123"/>
                  </a:lnTo>
                  <a:lnTo>
                    <a:pt x="485" y="121"/>
                  </a:lnTo>
                  <a:lnTo>
                    <a:pt x="474" y="120"/>
                  </a:lnTo>
                  <a:lnTo>
                    <a:pt x="462" y="120"/>
                  </a:lnTo>
                  <a:lnTo>
                    <a:pt x="462" y="120"/>
                  </a:lnTo>
                  <a:lnTo>
                    <a:pt x="449" y="120"/>
                  </a:lnTo>
                  <a:lnTo>
                    <a:pt x="437" y="121"/>
                  </a:lnTo>
                  <a:lnTo>
                    <a:pt x="425" y="123"/>
                  </a:lnTo>
                  <a:lnTo>
                    <a:pt x="414" y="125"/>
                  </a:lnTo>
                  <a:lnTo>
                    <a:pt x="402" y="128"/>
                  </a:lnTo>
                  <a:lnTo>
                    <a:pt x="391" y="132"/>
                  </a:lnTo>
                  <a:lnTo>
                    <a:pt x="379" y="137"/>
                  </a:lnTo>
                  <a:lnTo>
                    <a:pt x="368" y="142"/>
                  </a:lnTo>
                  <a:lnTo>
                    <a:pt x="358" y="148"/>
                  </a:lnTo>
                  <a:lnTo>
                    <a:pt x="347" y="154"/>
                  </a:lnTo>
                  <a:lnTo>
                    <a:pt x="337" y="162"/>
                  </a:lnTo>
                  <a:lnTo>
                    <a:pt x="327" y="169"/>
                  </a:lnTo>
                  <a:lnTo>
                    <a:pt x="317" y="178"/>
                  </a:lnTo>
                  <a:lnTo>
                    <a:pt x="308" y="187"/>
                  </a:lnTo>
                  <a:lnTo>
                    <a:pt x="299" y="197"/>
                  </a:lnTo>
                  <a:lnTo>
                    <a:pt x="290" y="207"/>
                  </a:lnTo>
                  <a:lnTo>
                    <a:pt x="290" y="207"/>
                  </a:lnTo>
                  <a:lnTo>
                    <a:pt x="275" y="228"/>
                  </a:lnTo>
                  <a:lnTo>
                    <a:pt x="261" y="251"/>
                  </a:lnTo>
                  <a:lnTo>
                    <a:pt x="249" y="274"/>
                  </a:lnTo>
                  <a:lnTo>
                    <a:pt x="241" y="300"/>
                  </a:lnTo>
                  <a:lnTo>
                    <a:pt x="233" y="326"/>
                  </a:lnTo>
                  <a:lnTo>
                    <a:pt x="227" y="354"/>
                  </a:lnTo>
                  <a:lnTo>
                    <a:pt x="224" y="382"/>
                  </a:lnTo>
                  <a:lnTo>
                    <a:pt x="223" y="409"/>
                  </a:lnTo>
                  <a:lnTo>
                    <a:pt x="223" y="409"/>
                  </a:lnTo>
                  <a:lnTo>
                    <a:pt x="224" y="439"/>
                  </a:lnTo>
                  <a:lnTo>
                    <a:pt x="228" y="467"/>
                  </a:lnTo>
                  <a:lnTo>
                    <a:pt x="233" y="495"/>
                  </a:lnTo>
                  <a:lnTo>
                    <a:pt x="242" y="522"/>
                  </a:lnTo>
                  <a:lnTo>
                    <a:pt x="251" y="548"/>
                  </a:lnTo>
                  <a:lnTo>
                    <a:pt x="263" y="571"/>
                  </a:lnTo>
                  <a:lnTo>
                    <a:pt x="277" y="594"/>
                  </a:lnTo>
                  <a:lnTo>
                    <a:pt x="293" y="614"/>
                  </a:lnTo>
                  <a:lnTo>
                    <a:pt x="309" y="634"/>
                  </a:lnTo>
                  <a:lnTo>
                    <a:pt x="328" y="650"/>
                  </a:lnTo>
                  <a:lnTo>
                    <a:pt x="348" y="665"/>
                  </a:lnTo>
                  <a:lnTo>
                    <a:pt x="358" y="671"/>
                  </a:lnTo>
                  <a:lnTo>
                    <a:pt x="368" y="677"/>
                  </a:lnTo>
                  <a:lnTo>
                    <a:pt x="379" y="682"/>
                  </a:lnTo>
                  <a:lnTo>
                    <a:pt x="391" y="686"/>
                  </a:lnTo>
                  <a:lnTo>
                    <a:pt x="402" y="691"/>
                  </a:lnTo>
                  <a:lnTo>
                    <a:pt x="414" y="694"/>
                  </a:lnTo>
                  <a:lnTo>
                    <a:pt x="425" y="696"/>
                  </a:lnTo>
                  <a:lnTo>
                    <a:pt x="437" y="698"/>
                  </a:lnTo>
                  <a:lnTo>
                    <a:pt x="449" y="699"/>
                  </a:lnTo>
                  <a:lnTo>
                    <a:pt x="462" y="700"/>
                  </a:lnTo>
                  <a:lnTo>
                    <a:pt x="462" y="700"/>
                  </a:lnTo>
                  <a:close/>
                  <a:moveTo>
                    <a:pt x="462" y="183"/>
                  </a:moveTo>
                  <a:lnTo>
                    <a:pt x="462" y="183"/>
                  </a:lnTo>
                  <a:lnTo>
                    <a:pt x="479" y="184"/>
                  </a:lnTo>
                  <a:lnTo>
                    <a:pt x="496" y="187"/>
                  </a:lnTo>
                  <a:lnTo>
                    <a:pt x="513" y="193"/>
                  </a:lnTo>
                  <a:lnTo>
                    <a:pt x="529" y="200"/>
                  </a:lnTo>
                  <a:lnTo>
                    <a:pt x="544" y="210"/>
                  </a:lnTo>
                  <a:lnTo>
                    <a:pt x="559" y="222"/>
                  </a:lnTo>
                  <a:lnTo>
                    <a:pt x="572" y="235"/>
                  </a:lnTo>
                  <a:lnTo>
                    <a:pt x="585" y="250"/>
                  </a:lnTo>
                  <a:lnTo>
                    <a:pt x="596" y="266"/>
                  </a:lnTo>
                  <a:lnTo>
                    <a:pt x="607" y="283"/>
                  </a:lnTo>
                  <a:lnTo>
                    <a:pt x="615" y="301"/>
                  </a:lnTo>
                  <a:lnTo>
                    <a:pt x="623" y="321"/>
                  </a:lnTo>
                  <a:lnTo>
                    <a:pt x="628" y="342"/>
                  </a:lnTo>
                  <a:lnTo>
                    <a:pt x="632" y="363"/>
                  </a:lnTo>
                  <a:lnTo>
                    <a:pt x="636" y="386"/>
                  </a:lnTo>
                  <a:lnTo>
                    <a:pt x="637" y="409"/>
                  </a:lnTo>
                  <a:lnTo>
                    <a:pt x="637" y="409"/>
                  </a:lnTo>
                  <a:lnTo>
                    <a:pt x="636" y="433"/>
                  </a:lnTo>
                  <a:lnTo>
                    <a:pt x="632" y="456"/>
                  </a:lnTo>
                  <a:lnTo>
                    <a:pt x="628" y="477"/>
                  </a:lnTo>
                  <a:lnTo>
                    <a:pt x="623" y="497"/>
                  </a:lnTo>
                  <a:lnTo>
                    <a:pt x="615" y="518"/>
                  </a:lnTo>
                  <a:lnTo>
                    <a:pt x="607" y="536"/>
                  </a:lnTo>
                  <a:lnTo>
                    <a:pt x="596" y="553"/>
                  </a:lnTo>
                  <a:lnTo>
                    <a:pt x="585" y="569"/>
                  </a:lnTo>
                  <a:lnTo>
                    <a:pt x="572" y="584"/>
                  </a:lnTo>
                  <a:lnTo>
                    <a:pt x="559" y="597"/>
                  </a:lnTo>
                  <a:lnTo>
                    <a:pt x="544" y="609"/>
                  </a:lnTo>
                  <a:lnTo>
                    <a:pt x="529" y="619"/>
                  </a:lnTo>
                  <a:lnTo>
                    <a:pt x="513" y="626"/>
                  </a:lnTo>
                  <a:lnTo>
                    <a:pt x="496" y="632"/>
                  </a:lnTo>
                  <a:lnTo>
                    <a:pt x="479" y="635"/>
                  </a:lnTo>
                  <a:lnTo>
                    <a:pt x="462" y="636"/>
                  </a:lnTo>
                  <a:lnTo>
                    <a:pt x="462" y="636"/>
                  </a:lnTo>
                  <a:lnTo>
                    <a:pt x="444" y="635"/>
                  </a:lnTo>
                  <a:lnTo>
                    <a:pt x="426" y="632"/>
                  </a:lnTo>
                  <a:lnTo>
                    <a:pt x="409" y="626"/>
                  </a:lnTo>
                  <a:lnTo>
                    <a:pt x="393" y="619"/>
                  </a:lnTo>
                  <a:lnTo>
                    <a:pt x="378" y="609"/>
                  </a:lnTo>
                  <a:lnTo>
                    <a:pt x="364" y="597"/>
                  </a:lnTo>
                  <a:lnTo>
                    <a:pt x="350" y="584"/>
                  </a:lnTo>
                  <a:lnTo>
                    <a:pt x="337" y="569"/>
                  </a:lnTo>
                  <a:lnTo>
                    <a:pt x="327" y="553"/>
                  </a:lnTo>
                  <a:lnTo>
                    <a:pt x="316" y="536"/>
                  </a:lnTo>
                  <a:lnTo>
                    <a:pt x="307" y="518"/>
                  </a:lnTo>
                  <a:lnTo>
                    <a:pt x="300" y="497"/>
                  </a:lnTo>
                  <a:lnTo>
                    <a:pt x="294" y="477"/>
                  </a:lnTo>
                  <a:lnTo>
                    <a:pt x="290" y="456"/>
                  </a:lnTo>
                  <a:lnTo>
                    <a:pt x="287" y="433"/>
                  </a:lnTo>
                  <a:lnTo>
                    <a:pt x="287" y="409"/>
                  </a:lnTo>
                  <a:lnTo>
                    <a:pt x="287" y="409"/>
                  </a:lnTo>
                  <a:lnTo>
                    <a:pt x="287" y="386"/>
                  </a:lnTo>
                  <a:lnTo>
                    <a:pt x="290" y="363"/>
                  </a:lnTo>
                  <a:lnTo>
                    <a:pt x="294" y="342"/>
                  </a:lnTo>
                  <a:lnTo>
                    <a:pt x="300" y="321"/>
                  </a:lnTo>
                  <a:lnTo>
                    <a:pt x="307" y="301"/>
                  </a:lnTo>
                  <a:lnTo>
                    <a:pt x="316" y="283"/>
                  </a:lnTo>
                  <a:lnTo>
                    <a:pt x="327" y="266"/>
                  </a:lnTo>
                  <a:lnTo>
                    <a:pt x="337" y="250"/>
                  </a:lnTo>
                  <a:lnTo>
                    <a:pt x="350" y="235"/>
                  </a:lnTo>
                  <a:lnTo>
                    <a:pt x="364" y="222"/>
                  </a:lnTo>
                  <a:lnTo>
                    <a:pt x="378" y="210"/>
                  </a:lnTo>
                  <a:lnTo>
                    <a:pt x="393" y="200"/>
                  </a:lnTo>
                  <a:lnTo>
                    <a:pt x="409" y="193"/>
                  </a:lnTo>
                  <a:lnTo>
                    <a:pt x="426" y="187"/>
                  </a:lnTo>
                  <a:lnTo>
                    <a:pt x="444" y="184"/>
                  </a:lnTo>
                  <a:lnTo>
                    <a:pt x="462" y="183"/>
                  </a:lnTo>
                  <a:lnTo>
                    <a:pt x="462" y="183"/>
                  </a:lnTo>
                  <a:close/>
                  <a:moveTo>
                    <a:pt x="661" y="668"/>
                  </a:moveTo>
                  <a:lnTo>
                    <a:pt x="661" y="668"/>
                  </a:lnTo>
                  <a:lnTo>
                    <a:pt x="655" y="668"/>
                  </a:lnTo>
                  <a:lnTo>
                    <a:pt x="650" y="670"/>
                  </a:lnTo>
                  <a:lnTo>
                    <a:pt x="644" y="673"/>
                  </a:lnTo>
                  <a:lnTo>
                    <a:pt x="639" y="678"/>
                  </a:lnTo>
                  <a:lnTo>
                    <a:pt x="636" y="682"/>
                  </a:lnTo>
                  <a:lnTo>
                    <a:pt x="632" y="687"/>
                  </a:lnTo>
                  <a:lnTo>
                    <a:pt x="630" y="694"/>
                  </a:lnTo>
                  <a:lnTo>
                    <a:pt x="630" y="700"/>
                  </a:lnTo>
                  <a:lnTo>
                    <a:pt x="630" y="700"/>
                  </a:lnTo>
                  <a:lnTo>
                    <a:pt x="630" y="706"/>
                  </a:lnTo>
                  <a:lnTo>
                    <a:pt x="632" y="712"/>
                  </a:lnTo>
                  <a:lnTo>
                    <a:pt x="636" y="717"/>
                  </a:lnTo>
                  <a:lnTo>
                    <a:pt x="639" y="722"/>
                  </a:lnTo>
                  <a:lnTo>
                    <a:pt x="644" y="726"/>
                  </a:lnTo>
                  <a:lnTo>
                    <a:pt x="650" y="729"/>
                  </a:lnTo>
                  <a:lnTo>
                    <a:pt x="655" y="731"/>
                  </a:lnTo>
                  <a:lnTo>
                    <a:pt x="661" y="731"/>
                  </a:lnTo>
                  <a:lnTo>
                    <a:pt x="661" y="731"/>
                  </a:lnTo>
                  <a:lnTo>
                    <a:pt x="682" y="732"/>
                  </a:lnTo>
                  <a:lnTo>
                    <a:pt x="701" y="736"/>
                  </a:lnTo>
                  <a:lnTo>
                    <a:pt x="720" y="740"/>
                  </a:lnTo>
                  <a:lnTo>
                    <a:pt x="739" y="747"/>
                  </a:lnTo>
                  <a:lnTo>
                    <a:pt x="756" y="755"/>
                  </a:lnTo>
                  <a:lnTo>
                    <a:pt x="772" y="766"/>
                  </a:lnTo>
                  <a:lnTo>
                    <a:pt x="787" y="776"/>
                  </a:lnTo>
                  <a:lnTo>
                    <a:pt x="801" y="789"/>
                  </a:lnTo>
                  <a:lnTo>
                    <a:pt x="814" y="803"/>
                  </a:lnTo>
                  <a:lnTo>
                    <a:pt x="826" y="818"/>
                  </a:lnTo>
                  <a:lnTo>
                    <a:pt x="835" y="834"/>
                  </a:lnTo>
                  <a:lnTo>
                    <a:pt x="844" y="851"/>
                  </a:lnTo>
                  <a:lnTo>
                    <a:pt x="850" y="870"/>
                  </a:lnTo>
                  <a:lnTo>
                    <a:pt x="854" y="889"/>
                  </a:lnTo>
                  <a:lnTo>
                    <a:pt x="858" y="908"/>
                  </a:lnTo>
                  <a:lnTo>
                    <a:pt x="859" y="929"/>
                  </a:lnTo>
                  <a:lnTo>
                    <a:pt x="859" y="929"/>
                  </a:lnTo>
                  <a:lnTo>
                    <a:pt x="859" y="934"/>
                  </a:lnTo>
                  <a:lnTo>
                    <a:pt x="857" y="938"/>
                  </a:lnTo>
                  <a:lnTo>
                    <a:pt x="854" y="943"/>
                  </a:lnTo>
                  <a:lnTo>
                    <a:pt x="851" y="947"/>
                  </a:lnTo>
                  <a:lnTo>
                    <a:pt x="848" y="950"/>
                  </a:lnTo>
                  <a:lnTo>
                    <a:pt x="844" y="952"/>
                  </a:lnTo>
                  <a:lnTo>
                    <a:pt x="838" y="953"/>
                  </a:lnTo>
                  <a:lnTo>
                    <a:pt x="833" y="954"/>
                  </a:lnTo>
                  <a:lnTo>
                    <a:pt x="89" y="954"/>
                  </a:lnTo>
                  <a:lnTo>
                    <a:pt x="89" y="954"/>
                  </a:lnTo>
                  <a:lnTo>
                    <a:pt x="84" y="953"/>
                  </a:lnTo>
                  <a:lnTo>
                    <a:pt x="80" y="952"/>
                  </a:lnTo>
                  <a:lnTo>
                    <a:pt x="76" y="950"/>
                  </a:lnTo>
                  <a:lnTo>
                    <a:pt x="71" y="947"/>
                  </a:lnTo>
                  <a:lnTo>
                    <a:pt x="68" y="943"/>
                  </a:lnTo>
                  <a:lnTo>
                    <a:pt x="66" y="938"/>
                  </a:lnTo>
                  <a:lnTo>
                    <a:pt x="65" y="934"/>
                  </a:lnTo>
                  <a:lnTo>
                    <a:pt x="64" y="929"/>
                  </a:lnTo>
                  <a:lnTo>
                    <a:pt x="64" y="929"/>
                  </a:lnTo>
                  <a:lnTo>
                    <a:pt x="65" y="908"/>
                  </a:lnTo>
                  <a:lnTo>
                    <a:pt x="68" y="889"/>
                  </a:lnTo>
                  <a:lnTo>
                    <a:pt x="72" y="870"/>
                  </a:lnTo>
                  <a:lnTo>
                    <a:pt x="80" y="851"/>
                  </a:lnTo>
                  <a:lnTo>
                    <a:pt x="87" y="834"/>
                  </a:lnTo>
                  <a:lnTo>
                    <a:pt x="98" y="818"/>
                  </a:lnTo>
                  <a:lnTo>
                    <a:pt x="109" y="803"/>
                  </a:lnTo>
                  <a:lnTo>
                    <a:pt x="122" y="789"/>
                  </a:lnTo>
                  <a:lnTo>
                    <a:pt x="136" y="776"/>
                  </a:lnTo>
                  <a:lnTo>
                    <a:pt x="151" y="766"/>
                  </a:lnTo>
                  <a:lnTo>
                    <a:pt x="167" y="755"/>
                  </a:lnTo>
                  <a:lnTo>
                    <a:pt x="184" y="747"/>
                  </a:lnTo>
                  <a:lnTo>
                    <a:pt x="202" y="740"/>
                  </a:lnTo>
                  <a:lnTo>
                    <a:pt x="221" y="736"/>
                  </a:lnTo>
                  <a:lnTo>
                    <a:pt x="241" y="732"/>
                  </a:lnTo>
                  <a:lnTo>
                    <a:pt x="261" y="731"/>
                  </a:lnTo>
                  <a:lnTo>
                    <a:pt x="261" y="731"/>
                  </a:lnTo>
                  <a:lnTo>
                    <a:pt x="268" y="731"/>
                  </a:lnTo>
                  <a:lnTo>
                    <a:pt x="273" y="729"/>
                  </a:lnTo>
                  <a:lnTo>
                    <a:pt x="278" y="726"/>
                  </a:lnTo>
                  <a:lnTo>
                    <a:pt x="284" y="722"/>
                  </a:lnTo>
                  <a:lnTo>
                    <a:pt x="287" y="717"/>
                  </a:lnTo>
                  <a:lnTo>
                    <a:pt x="290" y="712"/>
                  </a:lnTo>
                  <a:lnTo>
                    <a:pt x="292" y="706"/>
                  </a:lnTo>
                  <a:lnTo>
                    <a:pt x="293" y="700"/>
                  </a:lnTo>
                  <a:lnTo>
                    <a:pt x="293" y="700"/>
                  </a:lnTo>
                  <a:lnTo>
                    <a:pt x="292" y="694"/>
                  </a:lnTo>
                  <a:lnTo>
                    <a:pt x="290" y="687"/>
                  </a:lnTo>
                  <a:lnTo>
                    <a:pt x="287" y="682"/>
                  </a:lnTo>
                  <a:lnTo>
                    <a:pt x="284" y="678"/>
                  </a:lnTo>
                  <a:lnTo>
                    <a:pt x="278" y="673"/>
                  </a:lnTo>
                  <a:lnTo>
                    <a:pt x="273" y="670"/>
                  </a:lnTo>
                  <a:lnTo>
                    <a:pt x="268" y="668"/>
                  </a:lnTo>
                  <a:lnTo>
                    <a:pt x="261" y="668"/>
                  </a:lnTo>
                  <a:lnTo>
                    <a:pt x="261" y="668"/>
                  </a:lnTo>
                  <a:lnTo>
                    <a:pt x="247" y="668"/>
                  </a:lnTo>
                  <a:lnTo>
                    <a:pt x="234" y="669"/>
                  </a:lnTo>
                  <a:lnTo>
                    <a:pt x="221" y="671"/>
                  </a:lnTo>
                  <a:lnTo>
                    <a:pt x="209" y="673"/>
                  </a:lnTo>
                  <a:lnTo>
                    <a:pt x="196" y="677"/>
                  </a:lnTo>
                  <a:lnTo>
                    <a:pt x="184" y="680"/>
                  </a:lnTo>
                  <a:lnTo>
                    <a:pt x="159" y="688"/>
                  </a:lnTo>
                  <a:lnTo>
                    <a:pt x="137" y="699"/>
                  </a:lnTo>
                  <a:lnTo>
                    <a:pt x="115" y="712"/>
                  </a:lnTo>
                  <a:lnTo>
                    <a:pt x="95" y="727"/>
                  </a:lnTo>
                  <a:lnTo>
                    <a:pt x="77" y="744"/>
                  </a:lnTo>
                  <a:lnTo>
                    <a:pt x="59" y="762"/>
                  </a:lnTo>
                  <a:lnTo>
                    <a:pt x="44" y="783"/>
                  </a:lnTo>
                  <a:lnTo>
                    <a:pt x="32" y="804"/>
                  </a:lnTo>
                  <a:lnTo>
                    <a:pt x="21" y="827"/>
                  </a:lnTo>
                  <a:lnTo>
                    <a:pt x="12" y="851"/>
                  </a:lnTo>
                  <a:lnTo>
                    <a:pt x="8" y="863"/>
                  </a:lnTo>
                  <a:lnTo>
                    <a:pt x="6" y="876"/>
                  </a:lnTo>
                  <a:lnTo>
                    <a:pt x="4" y="889"/>
                  </a:lnTo>
                  <a:lnTo>
                    <a:pt x="1" y="902"/>
                  </a:lnTo>
                  <a:lnTo>
                    <a:pt x="0" y="915"/>
                  </a:lnTo>
                  <a:lnTo>
                    <a:pt x="0" y="929"/>
                  </a:lnTo>
                  <a:lnTo>
                    <a:pt x="0" y="929"/>
                  </a:lnTo>
                  <a:lnTo>
                    <a:pt x="0" y="937"/>
                  </a:lnTo>
                  <a:lnTo>
                    <a:pt x="3" y="947"/>
                  </a:lnTo>
                  <a:lnTo>
                    <a:pt x="5" y="956"/>
                  </a:lnTo>
                  <a:lnTo>
                    <a:pt x="7" y="963"/>
                  </a:lnTo>
                  <a:lnTo>
                    <a:pt x="11" y="971"/>
                  </a:lnTo>
                  <a:lnTo>
                    <a:pt x="15" y="978"/>
                  </a:lnTo>
                  <a:lnTo>
                    <a:pt x="21" y="986"/>
                  </a:lnTo>
                  <a:lnTo>
                    <a:pt x="26" y="992"/>
                  </a:lnTo>
                  <a:lnTo>
                    <a:pt x="33" y="997"/>
                  </a:lnTo>
                  <a:lnTo>
                    <a:pt x="39" y="1003"/>
                  </a:lnTo>
                  <a:lnTo>
                    <a:pt x="47" y="1007"/>
                  </a:lnTo>
                  <a:lnTo>
                    <a:pt x="55" y="1010"/>
                  </a:lnTo>
                  <a:lnTo>
                    <a:pt x="63" y="1014"/>
                  </a:lnTo>
                  <a:lnTo>
                    <a:pt x="71" y="1016"/>
                  </a:lnTo>
                  <a:lnTo>
                    <a:pt x="80" y="1018"/>
                  </a:lnTo>
                  <a:lnTo>
                    <a:pt x="89" y="1018"/>
                  </a:lnTo>
                  <a:lnTo>
                    <a:pt x="833" y="1018"/>
                  </a:lnTo>
                  <a:lnTo>
                    <a:pt x="833" y="1018"/>
                  </a:lnTo>
                  <a:lnTo>
                    <a:pt x="843" y="1018"/>
                  </a:lnTo>
                  <a:lnTo>
                    <a:pt x="851" y="1016"/>
                  </a:lnTo>
                  <a:lnTo>
                    <a:pt x="860" y="1014"/>
                  </a:lnTo>
                  <a:lnTo>
                    <a:pt x="868" y="1010"/>
                  </a:lnTo>
                  <a:lnTo>
                    <a:pt x="876" y="1007"/>
                  </a:lnTo>
                  <a:lnTo>
                    <a:pt x="883" y="1003"/>
                  </a:lnTo>
                  <a:lnTo>
                    <a:pt x="890" y="997"/>
                  </a:lnTo>
                  <a:lnTo>
                    <a:pt x="896" y="992"/>
                  </a:lnTo>
                  <a:lnTo>
                    <a:pt x="902" y="986"/>
                  </a:lnTo>
                  <a:lnTo>
                    <a:pt x="907" y="978"/>
                  </a:lnTo>
                  <a:lnTo>
                    <a:pt x="911" y="971"/>
                  </a:lnTo>
                  <a:lnTo>
                    <a:pt x="916" y="963"/>
                  </a:lnTo>
                  <a:lnTo>
                    <a:pt x="919" y="956"/>
                  </a:lnTo>
                  <a:lnTo>
                    <a:pt x="921" y="947"/>
                  </a:lnTo>
                  <a:lnTo>
                    <a:pt x="922" y="937"/>
                  </a:lnTo>
                  <a:lnTo>
                    <a:pt x="922" y="929"/>
                  </a:lnTo>
                  <a:lnTo>
                    <a:pt x="922" y="929"/>
                  </a:lnTo>
                  <a:lnTo>
                    <a:pt x="922" y="915"/>
                  </a:lnTo>
                  <a:lnTo>
                    <a:pt x="921" y="902"/>
                  </a:lnTo>
                  <a:lnTo>
                    <a:pt x="920" y="889"/>
                  </a:lnTo>
                  <a:lnTo>
                    <a:pt x="918" y="876"/>
                  </a:lnTo>
                  <a:lnTo>
                    <a:pt x="915" y="863"/>
                  </a:lnTo>
                  <a:lnTo>
                    <a:pt x="911" y="851"/>
                  </a:lnTo>
                  <a:lnTo>
                    <a:pt x="902" y="827"/>
                  </a:lnTo>
                  <a:lnTo>
                    <a:pt x="891" y="804"/>
                  </a:lnTo>
                  <a:lnTo>
                    <a:pt x="878" y="783"/>
                  </a:lnTo>
                  <a:lnTo>
                    <a:pt x="863" y="762"/>
                  </a:lnTo>
                  <a:lnTo>
                    <a:pt x="846" y="744"/>
                  </a:lnTo>
                  <a:lnTo>
                    <a:pt x="828" y="727"/>
                  </a:lnTo>
                  <a:lnTo>
                    <a:pt x="807" y="712"/>
                  </a:lnTo>
                  <a:lnTo>
                    <a:pt x="786" y="699"/>
                  </a:lnTo>
                  <a:lnTo>
                    <a:pt x="763" y="688"/>
                  </a:lnTo>
                  <a:lnTo>
                    <a:pt x="740" y="680"/>
                  </a:lnTo>
                  <a:lnTo>
                    <a:pt x="727" y="677"/>
                  </a:lnTo>
                  <a:lnTo>
                    <a:pt x="714" y="673"/>
                  </a:lnTo>
                  <a:lnTo>
                    <a:pt x="701" y="671"/>
                  </a:lnTo>
                  <a:lnTo>
                    <a:pt x="688" y="669"/>
                  </a:lnTo>
                  <a:lnTo>
                    <a:pt x="675" y="668"/>
                  </a:lnTo>
                  <a:lnTo>
                    <a:pt x="661" y="668"/>
                  </a:lnTo>
                  <a:lnTo>
                    <a:pt x="661" y="668"/>
                  </a:lnTo>
                  <a:close/>
                  <a:moveTo>
                    <a:pt x="484" y="84"/>
                  </a:moveTo>
                  <a:lnTo>
                    <a:pt x="484" y="84"/>
                  </a:lnTo>
                  <a:lnTo>
                    <a:pt x="501" y="75"/>
                  </a:lnTo>
                  <a:lnTo>
                    <a:pt x="520" y="68"/>
                  </a:lnTo>
                  <a:lnTo>
                    <a:pt x="538" y="65"/>
                  </a:lnTo>
                  <a:lnTo>
                    <a:pt x="557" y="64"/>
                  </a:lnTo>
                  <a:lnTo>
                    <a:pt x="557" y="64"/>
                  </a:lnTo>
                  <a:lnTo>
                    <a:pt x="574" y="65"/>
                  </a:lnTo>
                  <a:lnTo>
                    <a:pt x="592" y="68"/>
                  </a:lnTo>
                  <a:lnTo>
                    <a:pt x="609" y="74"/>
                  </a:lnTo>
                  <a:lnTo>
                    <a:pt x="625" y="81"/>
                  </a:lnTo>
                  <a:lnTo>
                    <a:pt x="640" y="91"/>
                  </a:lnTo>
                  <a:lnTo>
                    <a:pt x="655" y="103"/>
                  </a:lnTo>
                  <a:lnTo>
                    <a:pt x="668" y="115"/>
                  </a:lnTo>
                  <a:lnTo>
                    <a:pt x="681" y="130"/>
                  </a:lnTo>
                  <a:lnTo>
                    <a:pt x="691" y="147"/>
                  </a:lnTo>
                  <a:lnTo>
                    <a:pt x="702" y="164"/>
                  </a:lnTo>
                  <a:lnTo>
                    <a:pt x="711" y="182"/>
                  </a:lnTo>
                  <a:lnTo>
                    <a:pt x="718" y="202"/>
                  </a:lnTo>
                  <a:lnTo>
                    <a:pt x="724" y="223"/>
                  </a:lnTo>
                  <a:lnTo>
                    <a:pt x="728" y="244"/>
                  </a:lnTo>
                  <a:lnTo>
                    <a:pt x="731" y="267"/>
                  </a:lnTo>
                  <a:lnTo>
                    <a:pt x="732" y="290"/>
                  </a:lnTo>
                  <a:lnTo>
                    <a:pt x="732" y="290"/>
                  </a:lnTo>
                  <a:lnTo>
                    <a:pt x="731" y="306"/>
                  </a:lnTo>
                  <a:lnTo>
                    <a:pt x="730" y="324"/>
                  </a:lnTo>
                  <a:lnTo>
                    <a:pt x="728" y="340"/>
                  </a:lnTo>
                  <a:lnTo>
                    <a:pt x="725" y="356"/>
                  </a:lnTo>
                  <a:lnTo>
                    <a:pt x="725" y="356"/>
                  </a:lnTo>
                  <a:lnTo>
                    <a:pt x="724" y="362"/>
                  </a:lnTo>
                  <a:lnTo>
                    <a:pt x="724" y="369"/>
                  </a:lnTo>
                  <a:lnTo>
                    <a:pt x="726" y="374"/>
                  </a:lnTo>
                  <a:lnTo>
                    <a:pt x="728" y="379"/>
                  </a:lnTo>
                  <a:lnTo>
                    <a:pt x="732" y="385"/>
                  </a:lnTo>
                  <a:lnTo>
                    <a:pt x="736" y="389"/>
                  </a:lnTo>
                  <a:lnTo>
                    <a:pt x="742" y="391"/>
                  </a:lnTo>
                  <a:lnTo>
                    <a:pt x="748" y="393"/>
                  </a:lnTo>
                  <a:lnTo>
                    <a:pt x="748" y="393"/>
                  </a:lnTo>
                  <a:lnTo>
                    <a:pt x="756" y="394"/>
                  </a:lnTo>
                  <a:lnTo>
                    <a:pt x="756" y="394"/>
                  </a:lnTo>
                  <a:lnTo>
                    <a:pt x="761" y="394"/>
                  </a:lnTo>
                  <a:lnTo>
                    <a:pt x="765" y="393"/>
                  </a:lnTo>
                  <a:lnTo>
                    <a:pt x="771" y="391"/>
                  </a:lnTo>
                  <a:lnTo>
                    <a:pt x="775" y="388"/>
                  </a:lnTo>
                  <a:lnTo>
                    <a:pt x="778" y="385"/>
                  </a:lnTo>
                  <a:lnTo>
                    <a:pt x="782" y="380"/>
                  </a:lnTo>
                  <a:lnTo>
                    <a:pt x="785" y="375"/>
                  </a:lnTo>
                  <a:lnTo>
                    <a:pt x="786" y="370"/>
                  </a:lnTo>
                  <a:lnTo>
                    <a:pt x="786" y="370"/>
                  </a:lnTo>
                  <a:lnTo>
                    <a:pt x="790" y="350"/>
                  </a:lnTo>
                  <a:lnTo>
                    <a:pt x="793" y="331"/>
                  </a:lnTo>
                  <a:lnTo>
                    <a:pt x="794" y="311"/>
                  </a:lnTo>
                  <a:lnTo>
                    <a:pt x="795" y="290"/>
                  </a:lnTo>
                  <a:lnTo>
                    <a:pt x="795" y="290"/>
                  </a:lnTo>
                  <a:lnTo>
                    <a:pt x="794" y="260"/>
                  </a:lnTo>
                  <a:lnTo>
                    <a:pt x="790" y="231"/>
                  </a:lnTo>
                  <a:lnTo>
                    <a:pt x="785" y="203"/>
                  </a:lnTo>
                  <a:lnTo>
                    <a:pt x="776" y="178"/>
                  </a:lnTo>
                  <a:lnTo>
                    <a:pt x="767" y="152"/>
                  </a:lnTo>
                  <a:lnTo>
                    <a:pt x="755" y="128"/>
                  </a:lnTo>
                  <a:lnTo>
                    <a:pt x="741" y="106"/>
                  </a:lnTo>
                  <a:lnTo>
                    <a:pt x="726" y="85"/>
                  </a:lnTo>
                  <a:lnTo>
                    <a:pt x="709" y="66"/>
                  </a:lnTo>
                  <a:lnTo>
                    <a:pt x="690" y="50"/>
                  </a:lnTo>
                  <a:lnTo>
                    <a:pt x="670" y="35"/>
                  </a:lnTo>
                  <a:lnTo>
                    <a:pt x="660" y="29"/>
                  </a:lnTo>
                  <a:lnTo>
                    <a:pt x="650" y="23"/>
                  </a:lnTo>
                  <a:lnTo>
                    <a:pt x="639" y="18"/>
                  </a:lnTo>
                  <a:lnTo>
                    <a:pt x="628" y="14"/>
                  </a:lnTo>
                  <a:lnTo>
                    <a:pt x="616" y="9"/>
                  </a:lnTo>
                  <a:lnTo>
                    <a:pt x="604" y="6"/>
                  </a:lnTo>
                  <a:lnTo>
                    <a:pt x="593" y="3"/>
                  </a:lnTo>
                  <a:lnTo>
                    <a:pt x="581" y="2"/>
                  </a:lnTo>
                  <a:lnTo>
                    <a:pt x="569" y="1"/>
                  </a:lnTo>
                  <a:lnTo>
                    <a:pt x="557" y="0"/>
                  </a:lnTo>
                  <a:lnTo>
                    <a:pt x="557" y="0"/>
                  </a:lnTo>
                  <a:lnTo>
                    <a:pt x="543" y="1"/>
                  </a:lnTo>
                  <a:lnTo>
                    <a:pt x="529" y="2"/>
                  </a:lnTo>
                  <a:lnTo>
                    <a:pt x="517" y="4"/>
                  </a:lnTo>
                  <a:lnTo>
                    <a:pt x="503" y="7"/>
                  </a:lnTo>
                  <a:lnTo>
                    <a:pt x="490" y="11"/>
                  </a:lnTo>
                  <a:lnTo>
                    <a:pt x="477" y="17"/>
                  </a:lnTo>
                  <a:lnTo>
                    <a:pt x="465" y="22"/>
                  </a:lnTo>
                  <a:lnTo>
                    <a:pt x="452" y="30"/>
                  </a:lnTo>
                  <a:lnTo>
                    <a:pt x="452" y="30"/>
                  </a:lnTo>
                  <a:lnTo>
                    <a:pt x="447" y="33"/>
                  </a:lnTo>
                  <a:lnTo>
                    <a:pt x="442" y="37"/>
                  </a:lnTo>
                  <a:lnTo>
                    <a:pt x="439" y="43"/>
                  </a:lnTo>
                  <a:lnTo>
                    <a:pt x="438" y="49"/>
                  </a:lnTo>
                  <a:lnTo>
                    <a:pt x="437" y="54"/>
                  </a:lnTo>
                  <a:lnTo>
                    <a:pt x="437" y="61"/>
                  </a:lnTo>
                  <a:lnTo>
                    <a:pt x="438" y="67"/>
                  </a:lnTo>
                  <a:lnTo>
                    <a:pt x="441" y="73"/>
                  </a:lnTo>
                  <a:lnTo>
                    <a:pt x="441" y="73"/>
                  </a:lnTo>
                  <a:lnTo>
                    <a:pt x="445" y="78"/>
                  </a:lnTo>
                  <a:lnTo>
                    <a:pt x="450" y="82"/>
                  </a:lnTo>
                  <a:lnTo>
                    <a:pt x="455" y="85"/>
                  </a:lnTo>
                  <a:lnTo>
                    <a:pt x="461" y="88"/>
                  </a:lnTo>
                  <a:lnTo>
                    <a:pt x="467" y="89"/>
                  </a:lnTo>
                  <a:lnTo>
                    <a:pt x="473" y="88"/>
                  </a:lnTo>
                  <a:lnTo>
                    <a:pt x="479" y="87"/>
                  </a:lnTo>
                  <a:lnTo>
                    <a:pt x="484" y="84"/>
                  </a:lnTo>
                  <a:lnTo>
                    <a:pt x="484" y="84"/>
                  </a:lnTo>
                  <a:close/>
                  <a:moveTo>
                    <a:pt x="763" y="540"/>
                  </a:moveTo>
                  <a:lnTo>
                    <a:pt x="763" y="540"/>
                  </a:lnTo>
                  <a:lnTo>
                    <a:pt x="757" y="541"/>
                  </a:lnTo>
                  <a:lnTo>
                    <a:pt x="751" y="544"/>
                  </a:lnTo>
                  <a:lnTo>
                    <a:pt x="746" y="546"/>
                  </a:lnTo>
                  <a:lnTo>
                    <a:pt x="741" y="550"/>
                  </a:lnTo>
                  <a:lnTo>
                    <a:pt x="738" y="554"/>
                  </a:lnTo>
                  <a:lnTo>
                    <a:pt x="734" y="560"/>
                  </a:lnTo>
                  <a:lnTo>
                    <a:pt x="732" y="566"/>
                  </a:lnTo>
                  <a:lnTo>
                    <a:pt x="732" y="573"/>
                  </a:lnTo>
                  <a:lnTo>
                    <a:pt x="732" y="573"/>
                  </a:lnTo>
                  <a:lnTo>
                    <a:pt x="732" y="579"/>
                  </a:lnTo>
                  <a:lnTo>
                    <a:pt x="734" y="584"/>
                  </a:lnTo>
                  <a:lnTo>
                    <a:pt x="738" y="590"/>
                  </a:lnTo>
                  <a:lnTo>
                    <a:pt x="741" y="595"/>
                  </a:lnTo>
                  <a:lnTo>
                    <a:pt x="746" y="598"/>
                  </a:lnTo>
                  <a:lnTo>
                    <a:pt x="751" y="602"/>
                  </a:lnTo>
                  <a:lnTo>
                    <a:pt x="757" y="604"/>
                  </a:lnTo>
                  <a:lnTo>
                    <a:pt x="763" y="605"/>
                  </a:lnTo>
                  <a:lnTo>
                    <a:pt x="763" y="605"/>
                  </a:lnTo>
                  <a:lnTo>
                    <a:pt x="784" y="606"/>
                  </a:lnTo>
                  <a:lnTo>
                    <a:pt x="803" y="608"/>
                  </a:lnTo>
                  <a:lnTo>
                    <a:pt x="821" y="613"/>
                  </a:lnTo>
                  <a:lnTo>
                    <a:pt x="839" y="620"/>
                  </a:lnTo>
                  <a:lnTo>
                    <a:pt x="856" y="628"/>
                  </a:lnTo>
                  <a:lnTo>
                    <a:pt x="872" y="639"/>
                  </a:lnTo>
                  <a:lnTo>
                    <a:pt x="887" y="650"/>
                  </a:lnTo>
                  <a:lnTo>
                    <a:pt x="900" y="663"/>
                  </a:lnTo>
                  <a:lnTo>
                    <a:pt x="911" y="678"/>
                  </a:lnTo>
                  <a:lnTo>
                    <a:pt x="923" y="693"/>
                  </a:lnTo>
                  <a:lnTo>
                    <a:pt x="932" y="709"/>
                  </a:lnTo>
                  <a:lnTo>
                    <a:pt x="940" y="727"/>
                  </a:lnTo>
                  <a:lnTo>
                    <a:pt x="946" y="745"/>
                  </a:lnTo>
                  <a:lnTo>
                    <a:pt x="951" y="764"/>
                  </a:lnTo>
                  <a:lnTo>
                    <a:pt x="953" y="784"/>
                  </a:lnTo>
                  <a:lnTo>
                    <a:pt x="954" y="803"/>
                  </a:lnTo>
                  <a:lnTo>
                    <a:pt x="954" y="803"/>
                  </a:lnTo>
                  <a:lnTo>
                    <a:pt x="954" y="809"/>
                  </a:lnTo>
                  <a:lnTo>
                    <a:pt x="952" y="814"/>
                  </a:lnTo>
                  <a:lnTo>
                    <a:pt x="952" y="814"/>
                  </a:lnTo>
                  <a:lnTo>
                    <a:pt x="950" y="820"/>
                  </a:lnTo>
                  <a:lnTo>
                    <a:pt x="950" y="827"/>
                  </a:lnTo>
                  <a:lnTo>
                    <a:pt x="950" y="832"/>
                  </a:lnTo>
                  <a:lnTo>
                    <a:pt x="952" y="839"/>
                  </a:lnTo>
                  <a:lnTo>
                    <a:pt x="954" y="844"/>
                  </a:lnTo>
                  <a:lnTo>
                    <a:pt x="959" y="848"/>
                  </a:lnTo>
                  <a:lnTo>
                    <a:pt x="963" y="853"/>
                  </a:lnTo>
                  <a:lnTo>
                    <a:pt x="968" y="856"/>
                  </a:lnTo>
                  <a:lnTo>
                    <a:pt x="968" y="856"/>
                  </a:lnTo>
                  <a:lnTo>
                    <a:pt x="975" y="858"/>
                  </a:lnTo>
                  <a:lnTo>
                    <a:pt x="981" y="859"/>
                  </a:lnTo>
                  <a:lnTo>
                    <a:pt x="981" y="859"/>
                  </a:lnTo>
                  <a:lnTo>
                    <a:pt x="985" y="858"/>
                  </a:lnTo>
                  <a:lnTo>
                    <a:pt x="990" y="857"/>
                  </a:lnTo>
                  <a:lnTo>
                    <a:pt x="998" y="854"/>
                  </a:lnTo>
                  <a:lnTo>
                    <a:pt x="1003" y="851"/>
                  </a:lnTo>
                  <a:lnTo>
                    <a:pt x="1006" y="848"/>
                  </a:lnTo>
                  <a:lnTo>
                    <a:pt x="1008" y="844"/>
                  </a:lnTo>
                  <a:lnTo>
                    <a:pt x="1010" y="840"/>
                  </a:lnTo>
                  <a:lnTo>
                    <a:pt x="1010" y="840"/>
                  </a:lnTo>
                  <a:lnTo>
                    <a:pt x="1013" y="831"/>
                  </a:lnTo>
                  <a:lnTo>
                    <a:pt x="1017" y="823"/>
                  </a:lnTo>
                  <a:lnTo>
                    <a:pt x="1018" y="813"/>
                  </a:lnTo>
                  <a:lnTo>
                    <a:pt x="1018" y="803"/>
                  </a:lnTo>
                  <a:lnTo>
                    <a:pt x="1018" y="803"/>
                  </a:lnTo>
                  <a:lnTo>
                    <a:pt x="1018" y="790"/>
                  </a:lnTo>
                  <a:lnTo>
                    <a:pt x="1017" y="777"/>
                  </a:lnTo>
                  <a:lnTo>
                    <a:pt x="1013" y="751"/>
                  </a:lnTo>
                  <a:lnTo>
                    <a:pt x="1007" y="726"/>
                  </a:lnTo>
                  <a:lnTo>
                    <a:pt x="998" y="702"/>
                  </a:lnTo>
                  <a:lnTo>
                    <a:pt x="988" y="679"/>
                  </a:lnTo>
                  <a:lnTo>
                    <a:pt x="976" y="657"/>
                  </a:lnTo>
                  <a:lnTo>
                    <a:pt x="961" y="637"/>
                  </a:lnTo>
                  <a:lnTo>
                    <a:pt x="945" y="619"/>
                  </a:lnTo>
                  <a:lnTo>
                    <a:pt x="926" y="602"/>
                  </a:lnTo>
                  <a:lnTo>
                    <a:pt x="907" y="585"/>
                  </a:lnTo>
                  <a:lnTo>
                    <a:pt x="887" y="573"/>
                  </a:lnTo>
                  <a:lnTo>
                    <a:pt x="864" y="562"/>
                  </a:lnTo>
                  <a:lnTo>
                    <a:pt x="852" y="556"/>
                  </a:lnTo>
                  <a:lnTo>
                    <a:pt x="841" y="552"/>
                  </a:lnTo>
                  <a:lnTo>
                    <a:pt x="829" y="549"/>
                  </a:lnTo>
                  <a:lnTo>
                    <a:pt x="816" y="546"/>
                  </a:lnTo>
                  <a:lnTo>
                    <a:pt x="803" y="544"/>
                  </a:lnTo>
                  <a:lnTo>
                    <a:pt x="790" y="542"/>
                  </a:lnTo>
                  <a:lnTo>
                    <a:pt x="777" y="541"/>
                  </a:lnTo>
                  <a:lnTo>
                    <a:pt x="763" y="540"/>
                  </a:lnTo>
                  <a:lnTo>
                    <a:pt x="763" y="540"/>
                  </a:lnTo>
                  <a:close/>
                </a:path>
              </a:pathLst>
            </a:custGeom>
            <a:solidFill>
              <a:schemeClr val="bg1"/>
            </a:solidFill>
            <a:ln>
              <a:noFill/>
            </a:ln>
          </p:spPr>
          <p:txBody>
            <a:bodyPr vert="horz" wrap="square" lIns="91440" tIns="45720" rIns="91440" bIns="45720" numCol="1" anchor="t" anchorCtr="0" compatLnSpc="1"/>
            <a:lstStyle/>
            <a:p>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grpSp>
      <p:grpSp>
        <p:nvGrpSpPr>
          <p:cNvPr id="24" name="组合 23"/>
          <p:cNvGrpSpPr/>
          <p:nvPr/>
        </p:nvGrpSpPr>
        <p:grpSpPr>
          <a:xfrm>
            <a:off x="1529799" y="1072694"/>
            <a:ext cx="642094" cy="639200"/>
            <a:chOff x="4753799" y="1762689"/>
            <a:chExt cx="869714" cy="869714"/>
          </a:xfrm>
        </p:grpSpPr>
        <p:sp>
          <p:nvSpPr>
            <p:cNvPr id="25" name="椭圆 24"/>
            <p:cNvSpPr/>
            <p:nvPr/>
          </p:nvSpPr>
          <p:spPr>
            <a:xfrm>
              <a:off x="4753799" y="1762689"/>
              <a:ext cx="869714" cy="869714"/>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sp>
          <p:nvSpPr>
            <p:cNvPr id="26" name="Freeform 101"/>
            <p:cNvSpPr>
              <a:spLocks noEditPoints="1"/>
            </p:cNvSpPr>
            <p:nvPr/>
          </p:nvSpPr>
          <p:spPr bwMode="auto">
            <a:xfrm>
              <a:off x="5075800" y="2035621"/>
              <a:ext cx="212725" cy="323850"/>
            </a:xfrm>
            <a:custGeom>
              <a:avLst/>
              <a:gdLst>
                <a:gd name="T0" fmla="*/ 448 w 669"/>
                <a:gd name="T1" fmla="*/ 12 h 1018"/>
                <a:gd name="T2" fmla="*/ 378 w 669"/>
                <a:gd name="T3" fmla="*/ 70 h 1018"/>
                <a:gd name="T4" fmla="*/ 350 w 669"/>
                <a:gd name="T5" fmla="*/ 159 h 1018"/>
                <a:gd name="T6" fmla="*/ 338 w 669"/>
                <a:gd name="T7" fmla="*/ 205 h 1018"/>
                <a:gd name="T8" fmla="*/ 301 w 669"/>
                <a:gd name="T9" fmla="*/ 243 h 1018"/>
                <a:gd name="T10" fmla="*/ 255 w 669"/>
                <a:gd name="T11" fmla="*/ 255 h 1018"/>
                <a:gd name="T12" fmla="*/ 202 w 669"/>
                <a:gd name="T13" fmla="*/ 238 h 1018"/>
                <a:gd name="T14" fmla="*/ 167 w 669"/>
                <a:gd name="T15" fmla="*/ 196 h 1018"/>
                <a:gd name="T16" fmla="*/ 159 w 669"/>
                <a:gd name="T17" fmla="*/ 119 h 1018"/>
                <a:gd name="T18" fmla="*/ 187 w 669"/>
                <a:gd name="T19" fmla="*/ 88 h 1018"/>
                <a:gd name="T20" fmla="*/ 177 w 669"/>
                <a:gd name="T21" fmla="*/ 23 h 1018"/>
                <a:gd name="T22" fmla="*/ 140 w 669"/>
                <a:gd name="T23" fmla="*/ 1 h 1018"/>
                <a:gd name="T24" fmla="*/ 83 w 669"/>
                <a:gd name="T25" fmla="*/ 19 h 1018"/>
                <a:gd name="T26" fmla="*/ 64 w 669"/>
                <a:gd name="T27" fmla="*/ 64 h 1018"/>
                <a:gd name="T28" fmla="*/ 83 w 669"/>
                <a:gd name="T29" fmla="*/ 109 h 1018"/>
                <a:gd name="T30" fmla="*/ 26 w 669"/>
                <a:gd name="T31" fmla="*/ 954 h 1018"/>
                <a:gd name="T32" fmla="*/ 1 w 669"/>
                <a:gd name="T33" fmla="*/ 979 h 1018"/>
                <a:gd name="T34" fmla="*/ 10 w 669"/>
                <a:gd name="T35" fmla="*/ 1008 h 1018"/>
                <a:gd name="T36" fmla="*/ 223 w 669"/>
                <a:gd name="T37" fmla="*/ 1018 h 1018"/>
                <a:gd name="T38" fmla="*/ 252 w 669"/>
                <a:gd name="T39" fmla="*/ 998 h 1018"/>
                <a:gd name="T40" fmla="*/ 249 w 669"/>
                <a:gd name="T41" fmla="*/ 968 h 1018"/>
                <a:gd name="T42" fmla="*/ 159 w 669"/>
                <a:gd name="T43" fmla="*/ 954 h 1018"/>
                <a:gd name="T44" fmla="*/ 204 w 669"/>
                <a:gd name="T45" fmla="*/ 595 h 1018"/>
                <a:gd name="T46" fmla="*/ 271 w 669"/>
                <a:gd name="T47" fmla="*/ 604 h 1018"/>
                <a:gd name="T48" fmla="*/ 356 w 669"/>
                <a:gd name="T49" fmla="*/ 568 h 1018"/>
                <a:gd name="T50" fmla="*/ 407 w 669"/>
                <a:gd name="T51" fmla="*/ 492 h 1018"/>
                <a:gd name="T52" fmla="*/ 415 w 669"/>
                <a:gd name="T53" fmla="*/ 426 h 1018"/>
                <a:gd name="T54" fmla="*/ 442 w 669"/>
                <a:gd name="T55" fmla="*/ 378 h 1018"/>
                <a:gd name="T56" fmla="*/ 491 w 669"/>
                <a:gd name="T57" fmla="*/ 352 h 1018"/>
                <a:gd name="T58" fmla="*/ 538 w 669"/>
                <a:gd name="T59" fmla="*/ 354 h 1018"/>
                <a:gd name="T60" fmla="*/ 583 w 669"/>
                <a:gd name="T61" fmla="*/ 385 h 1018"/>
                <a:gd name="T62" fmla="*/ 604 w 669"/>
                <a:gd name="T63" fmla="*/ 435 h 1018"/>
                <a:gd name="T64" fmla="*/ 614 w 669"/>
                <a:gd name="T65" fmla="*/ 467 h 1018"/>
                <a:gd name="T66" fmla="*/ 643 w 669"/>
                <a:gd name="T67" fmla="*/ 476 h 1018"/>
                <a:gd name="T68" fmla="*/ 668 w 669"/>
                <a:gd name="T69" fmla="*/ 451 h 1018"/>
                <a:gd name="T70" fmla="*/ 661 w 669"/>
                <a:gd name="T71" fmla="*/ 112 h 1018"/>
                <a:gd name="T72" fmla="*/ 611 w 669"/>
                <a:gd name="T73" fmla="*/ 36 h 1018"/>
                <a:gd name="T74" fmla="*/ 526 w 669"/>
                <a:gd name="T75" fmla="*/ 1 h 1018"/>
                <a:gd name="T76" fmla="*/ 584 w 669"/>
                <a:gd name="T77" fmla="*/ 304 h 1018"/>
                <a:gd name="T78" fmla="*/ 509 w 669"/>
                <a:gd name="T79" fmla="*/ 286 h 1018"/>
                <a:gd name="T80" fmla="*/ 434 w 669"/>
                <a:gd name="T81" fmla="*/ 305 h 1018"/>
                <a:gd name="T82" fmla="*/ 369 w 669"/>
                <a:gd name="T83" fmla="*/ 370 h 1018"/>
                <a:gd name="T84" fmla="*/ 350 w 669"/>
                <a:gd name="T85" fmla="*/ 445 h 1018"/>
                <a:gd name="T86" fmla="*/ 334 w 669"/>
                <a:gd name="T87" fmla="*/ 499 h 1018"/>
                <a:gd name="T88" fmla="*/ 292 w 669"/>
                <a:gd name="T89" fmla="*/ 533 h 1018"/>
                <a:gd name="T90" fmla="*/ 245 w 669"/>
                <a:gd name="T91" fmla="*/ 540 h 1018"/>
                <a:gd name="T92" fmla="*/ 194 w 669"/>
                <a:gd name="T93" fmla="*/ 519 h 1018"/>
                <a:gd name="T94" fmla="*/ 163 w 669"/>
                <a:gd name="T95" fmla="*/ 474 h 1018"/>
                <a:gd name="T96" fmla="*/ 170 w 669"/>
                <a:gd name="T97" fmla="*/ 293 h 1018"/>
                <a:gd name="T98" fmla="*/ 242 w 669"/>
                <a:gd name="T99" fmla="*/ 317 h 1018"/>
                <a:gd name="T100" fmla="*/ 317 w 669"/>
                <a:gd name="T101" fmla="*/ 305 h 1018"/>
                <a:gd name="T102" fmla="*/ 387 w 669"/>
                <a:gd name="T103" fmla="*/ 247 h 1018"/>
                <a:gd name="T104" fmla="*/ 414 w 669"/>
                <a:gd name="T105" fmla="*/ 159 h 1018"/>
                <a:gd name="T106" fmla="*/ 425 w 669"/>
                <a:gd name="T107" fmla="*/ 113 h 1018"/>
                <a:gd name="T108" fmla="*/ 464 w 669"/>
                <a:gd name="T109" fmla="*/ 75 h 1018"/>
                <a:gd name="T110" fmla="*/ 509 w 669"/>
                <a:gd name="T111" fmla="*/ 64 h 1018"/>
                <a:gd name="T112" fmla="*/ 562 w 669"/>
                <a:gd name="T113" fmla="*/ 80 h 1018"/>
                <a:gd name="T114" fmla="*/ 597 w 669"/>
                <a:gd name="T115" fmla="*/ 12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9" h="1018">
                  <a:moveTo>
                    <a:pt x="509" y="0"/>
                  </a:moveTo>
                  <a:lnTo>
                    <a:pt x="509" y="0"/>
                  </a:lnTo>
                  <a:lnTo>
                    <a:pt x="493" y="1"/>
                  </a:lnTo>
                  <a:lnTo>
                    <a:pt x="478" y="3"/>
                  </a:lnTo>
                  <a:lnTo>
                    <a:pt x="462" y="7"/>
                  </a:lnTo>
                  <a:lnTo>
                    <a:pt x="448" y="12"/>
                  </a:lnTo>
                  <a:lnTo>
                    <a:pt x="434" y="19"/>
                  </a:lnTo>
                  <a:lnTo>
                    <a:pt x="421" y="27"/>
                  </a:lnTo>
                  <a:lnTo>
                    <a:pt x="408" y="36"/>
                  </a:lnTo>
                  <a:lnTo>
                    <a:pt x="397" y="47"/>
                  </a:lnTo>
                  <a:lnTo>
                    <a:pt x="387" y="58"/>
                  </a:lnTo>
                  <a:lnTo>
                    <a:pt x="378" y="70"/>
                  </a:lnTo>
                  <a:lnTo>
                    <a:pt x="369" y="83"/>
                  </a:lnTo>
                  <a:lnTo>
                    <a:pt x="363" y="97"/>
                  </a:lnTo>
                  <a:lnTo>
                    <a:pt x="358" y="112"/>
                  </a:lnTo>
                  <a:lnTo>
                    <a:pt x="353" y="127"/>
                  </a:lnTo>
                  <a:lnTo>
                    <a:pt x="351" y="142"/>
                  </a:lnTo>
                  <a:lnTo>
                    <a:pt x="350" y="159"/>
                  </a:lnTo>
                  <a:lnTo>
                    <a:pt x="350" y="159"/>
                  </a:lnTo>
                  <a:lnTo>
                    <a:pt x="350" y="169"/>
                  </a:lnTo>
                  <a:lnTo>
                    <a:pt x="348" y="178"/>
                  </a:lnTo>
                  <a:lnTo>
                    <a:pt x="346" y="187"/>
                  </a:lnTo>
                  <a:lnTo>
                    <a:pt x="343" y="196"/>
                  </a:lnTo>
                  <a:lnTo>
                    <a:pt x="338" y="205"/>
                  </a:lnTo>
                  <a:lnTo>
                    <a:pt x="334" y="212"/>
                  </a:lnTo>
                  <a:lnTo>
                    <a:pt x="329" y="220"/>
                  </a:lnTo>
                  <a:lnTo>
                    <a:pt x="322" y="226"/>
                  </a:lnTo>
                  <a:lnTo>
                    <a:pt x="316" y="232"/>
                  </a:lnTo>
                  <a:lnTo>
                    <a:pt x="308" y="238"/>
                  </a:lnTo>
                  <a:lnTo>
                    <a:pt x="301" y="243"/>
                  </a:lnTo>
                  <a:lnTo>
                    <a:pt x="292" y="247"/>
                  </a:lnTo>
                  <a:lnTo>
                    <a:pt x="284" y="251"/>
                  </a:lnTo>
                  <a:lnTo>
                    <a:pt x="274" y="253"/>
                  </a:lnTo>
                  <a:lnTo>
                    <a:pt x="264" y="254"/>
                  </a:lnTo>
                  <a:lnTo>
                    <a:pt x="255" y="255"/>
                  </a:lnTo>
                  <a:lnTo>
                    <a:pt x="255" y="255"/>
                  </a:lnTo>
                  <a:lnTo>
                    <a:pt x="245" y="254"/>
                  </a:lnTo>
                  <a:lnTo>
                    <a:pt x="235" y="253"/>
                  </a:lnTo>
                  <a:lnTo>
                    <a:pt x="227" y="251"/>
                  </a:lnTo>
                  <a:lnTo>
                    <a:pt x="218" y="247"/>
                  </a:lnTo>
                  <a:lnTo>
                    <a:pt x="209" y="243"/>
                  </a:lnTo>
                  <a:lnTo>
                    <a:pt x="202" y="238"/>
                  </a:lnTo>
                  <a:lnTo>
                    <a:pt x="194" y="232"/>
                  </a:lnTo>
                  <a:lnTo>
                    <a:pt x="187" y="226"/>
                  </a:lnTo>
                  <a:lnTo>
                    <a:pt x="182" y="220"/>
                  </a:lnTo>
                  <a:lnTo>
                    <a:pt x="176" y="212"/>
                  </a:lnTo>
                  <a:lnTo>
                    <a:pt x="171" y="205"/>
                  </a:lnTo>
                  <a:lnTo>
                    <a:pt x="167" y="196"/>
                  </a:lnTo>
                  <a:lnTo>
                    <a:pt x="163" y="187"/>
                  </a:lnTo>
                  <a:lnTo>
                    <a:pt x="161" y="178"/>
                  </a:lnTo>
                  <a:lnTo>
                    <a:pt x="160" y="169"/>
                  </a:lnTo>
                  <a:lnTo>
                    <a:pt x="159" y="159"/>
                  </a:lnTo>
                  <a:lnTo>
                    <a:pt x="159" y="119"/>
                  </a:lnTo>
                  <a:lnTo>
                    <a:pt x="159" y="119"/>
                  </a:lnTo>
                  <a:lnTo>
                    <a:pt x="167" y="114"/>
                  </a:lnTo>
                  <a:lnTo>
                    <a:pt x="173" y="109"/>
                  </a:lnTo>
                  <a:lnTo>
                    <a:pt x="173" y="109"/>
                  </a:lnTo>
                  <a:lnTo>
                    <a:pt x="177" y="104"/>
                  </a:lnTo>
                  <a:lnTo>
                    <a:pt x="181" y="98"/>
                  </a:lnTo>
                  <a:lnTo>
                    <a:pt x="187" y="88"/>
                  </a:lnTo>
                  <a:lnTo>
                    <a:pt x="190" y="76"/>
                  </a:lnTo>
                  <a:lnTo>
                    <a:pt x="191" y="64"/>
                  </a:lnTo>
                  <a:lnTo>
                    <a:pt x="190" y="51"/>
                  </a:lnTo>
                  <a:lnTo>
                    <a:pt x="187" y="39"/>
                  </a:lnTo>
                  <a:lnTo>
                    <a:pt x="181" y="29"/>
                  </a:lnTo>
                  <a:lnTo>
                    <a:pt x="177" y="23"/>
                  </a:lnTo>
                  <a:lnTo>
                    <a:pt x="173" y="19"/>
                  </a:lnTo>
                  <a:lnTo>
                    <a:pt x="173" y="19"/>
                  </a:lnTo>
                  <a:lnTo>
                    <a:pt x="168" y="15"/>
                  </a:lnTo>
                  <a:lnTo>
                    <a:pt x="162" y="10"/>
                  </a:lnTo>
                  <a:lnTo>
                    <a:pt x="152" y="5"/>
                  </a:lnTo>
                  <a:lnTo>
                    <a:pt x="140" y="1"/>
                  </a:lnTo>
                  <a:lnTo>
                    <a:pt x="128" y="0"/>
                  </a:lnTo>
                  <a:lnTo>
                    <a:pt x="115" y="1"/>
                  </a:lnTo>
                  <a:lnTo>
                    <a:pt x="103" y="5"/>
                  </a:lnTo>
                  <a:lnTo>
                    <a:pt x="93" y="10"/>
                  </a:lnTo>
                  <a:lnTo>
                    <a:pt x="87" y="15"/>
                  </a:lnTo>
                  <a:lnTo>
                    <a:pt x="83" y="19"/>
                  </a:lnTo>
                  <a:lnTo>
                    <a:pt x="83" y="19"/>
                  </a:lnTo>
                  <a:lnTo>
                    <a:pt x="79" y="23"/>
                  </a:lnTo>
                  <a:lnTo>
                    <a:pt x="74" y="29"/>
                  </a:lnTo>
                  <a:lnTo>
                    <a:pt x="69" y="39"/>
                  </a:lnTo>
                  <a:lnTo>
                    <a:pt x="66" y="51"/>
                  </a:lnTo>
                  <a:lnTo>
                    <a:pt x="64" y="64"/>
                  </a:lnTo>
                  <a:lnTo>
                    <a:pt x="66" y="76"/>
                  </a:lnTo>
                  <a:lnTo>
                    <a:pt x="69" y="88"/>
                  </a:lnTo>
                  <a:lnTo>
                    <a:pt x="74" y="98"/>
                  </a:lnTo>
                  <a:lnTo>
                    <a:pt x="79" y="104"/>
                  </a:lnTo>
                  <a:lnTo>
                    <a:pt x="83" y="109"/>
                  </a:lnTo>
                  <a:lnTo>
                    <a:pt x="83" y="109"/>
                  </a:lnTo>
                  <a:lnTo>
                    <a:pt x="89" y="114"/>
                  </a:lnTo>
                  <a:lnTo>
                    <a:pt x="96" y="119"/>
                  </a:lnTo>
                  <a:lnTo>
                    <a:pt x="96" y="954"/>
                  </a:lnTo>
                  <a:lnTo>
                    <a:pt x="32" y="954"/>
                  </a:lnTo>
                  <a:lnTo>
                    <a:pt x="32" y="954"/>
                  </a:lnTo>
                  <a:lnTo>
                    <a:pt x="26" y="954"/>
                  </a:lnTo>
                  <a:lnTo>
                    <a:pt x="20" y="957"/>
                  </a:lnTo>
                  <a:lnTo>
                    <a:pt x="14" y="960"/>
                  </a:lnTo>
                  <a:lnTo>
                    <a:pt x="10" y="963"/>
                  </a:lnTo>
                  <a:lnTo>
                    <a:pt x="6" y="968"/>
                  </a:lnTo>
                  <a:lnTo>
                    <a:pt x="2" y="974"/>
                  </a:lnTo>
                  <a:lnTo>
                    <a:pt x="1" y="979"/>
                  </a:lnTo>
                  <a:lnTo>
                    <a:pt x="0" y="986"/>
                  </a:lnTo>
                  <a:lnTo>
                    <a:pt x="0" y="986"/>
                  </a:lnTo>
                  <a:lnTo>
                    <a:pt x="1" y="992"/>
                  </a:lnTo>
                  <a:lnTo>
                    <a:pt x="2" y="998"/>
                  </a:lnTo>
                  <a:lnTo>
                    <a:pt x="6" y="1004"/>
                  </a:lnTo>
                  <a:lnTo>
                    <a:pt x="10" y="1008"/>
                  </a:lnTo>
                  <a:lnTo>
                    <a:pt x="14" y="1012"/>
                  </a:lnTo>
                  <a:lnTo>
                    <a:pt x="20" y="1016"/>
                  </a:lnTo>
                  <a:lnTo>
                    <a:pt x="26" y="1017"/>
                  </a:lnTo>
                  <a:lnTo>
                    <a:pt x="32" y="1018"/>
                  </a:lnTo>
                  <a:lnTo>
                    <a:pt x="223" y="1018"/>
                  </a:lnTo>
                  <a:lnTo>
                    <a:pt x="223" y="1018"/>
                  </a:lnTo>
                  <a:lnTo>
                    <a:pt x="230" y="1017"/>
                  </a:lnTo>
                  <a:lnTo>
                    <a:pt x="235" y="1016"/>
                  </a:lnTo>
                  <a:lnTo>
                    <a:pt x="241" y="1012"/>
                  </a:lnTo>
                  <a:lnTo>
                    <a:pt x="246" y="1008"/>
                  </a:lnTo>
                  <a:lnTo>
                    <a:pt x="249" y="1004"/>
                  </a:lnTo>
                  <a:lnTo>
                    <a:pt x="252" y="998"/>
                  </a:lnTo>
                  <a:lnTo>
                    <a:pt x="255" y="992"/>
                  </a:lnTo>
                  <a:lnTo>
                    <a:pt x="255" y="986"/>
                  </a:lnTo>
                  <a:lnTo>
                    <a:pt x="255" y="986"/>
                  </a:lnTo>
                  <a:lnTo>
                    <a:pt x="255" y="979"/>
                  </a:lnTo>
                  <a:lnTo>
                    <a:pt x="252" y="974"/>
                  </a:lnTo>
                  <a:lnTo>
                    <a:pt x="249" y="968"/>
                  </a:lnTo>
                  <a:lnTo>
                    <a:pt x="246" y="963"/>
                  </a:lnTo>
                  <a:lnTo>
                    <a:pt x="241" y="960"/>
                  </a:lnTo>
                  <a:lnTo>
                    <a:pt x="235" y="957"/>
                  </a:lnTo>
                  <a:lnTo>
                    <a:pt x="230" y="954"/>
                  </a:lnTo>
                  <a:lnTo>
                    <a:pt x="223" y="954"/>
                  </a:lnTo>
                  <a:lnTo>
                    <a:pt x="159" y="954"/>
                  </a:lnTo>
                  <a:lnTo>
                    <a:pt x="159" y="571"/>
                  </a:lnTo>
                  <a:lnTo>
                    <a:pt x="159" y="571"/>
                  </a:lnTo>
                  <a:lnTo>
                    <a:pt x="170" y="579"/>
                  </a:lnTo>
                  <a:lnTo>
                    <a:pt x="181" y="585"/>
                  </a:lnTo>
                  <a:lnTo>
                    <a:pt x="192" y="591"/>
                  </a:lnTo>
                  <a:lnTo>
                    <a:pt x="204" y="595"/>
                  </a:lnTo>
                  <a:lnTo>
                    <a:pt x="216" y="599"/>
                  </a:lnTo>
                  <a:lnTo>
                    <a:pt x="229" y="602"/>
                  </a:lnTo>
                  <a:lnTo>
                    <a:pt x="242" y="604"/>
                  </a:lnTo>
                  <a:lnTo>
                    <a:pt x="255" y="605"/>
                  </a:lnTo>
                  <a:lnTo>
                    <a:pt x="255" y="605"/>
                  </a:lnTo>
                  <a:lnTo>
                    <a:pt x="271" y="604"/>
                  </a:lnTo>
                  <a:lnTo>
                    <a:pt x="287" y="602"/>
                  </a:lnTo>
                  <a:lnTo>
                    <a:pt x="302" y="597"/>
                  </a:lnTo>
                  <a:lnTo>
                    <a:pt x="317" y="592"/>
                  </a:lnTo>
                  <a:lnTo>
                    <a:pt x="331" y="585"/>
                  </a:lnTo>
                  <a:lnTo>
                    <a:pt x="344" y="577"/>
                  </a:lnTo>
                  <a:lnTo>
                    <a:pt x="356" y="568"/>
                  </a:lnTo>
                  <a:lnTo>
                    <a:pt x="367" y="558"/>
                  </a:lnTo>
                  <a:lnTo>
                    <a:pt x="378" y="547"/>
                  </a:lnTo>
                  <a:lnTo>
                    <a:pt x="387" y="534"/>
                  </a:lnTo>
                  <a:lnTo>
                    <a:pt x="395" y="521"/>
                  </a:lnTo>
                  <a:lnTo>
                    <a:pt x="402" y="507"/>
                  </a:lnTo>
                  <a:lnTo>
                    <a:pt x="407" y="492"/>
                  </a:lnTo>
                  <a:lnTo>
                    <a:pt x="410" y="477"/>
                  </a:lnTo>
                  <a:lnTo>
                    <a:pt x="413" y="462"/>
                  </a:lnTo>
                  <a:lnTo>
                    <a:pt x="414" y="445"/>
                  </a:lnTo>
                  <a:lnTo>
                    <a:pt x="414" y="445"/>
                  </a:lnTo>
                  <a:lnTo>
                    <a:pt x="414" y="435"/>
                  </a:lnTo>
                  <a:lnTo>
                    <a:pt x="415" y="426"/>
                  </a:lnTo>
                  <a:lnTo>
                    <a:pt x="419" y="417"/>
                  </a:lnTo>
                  <a:lnTo>
                    <a:pt x="422" y="408"/>
                  </a:lnTo>
                  <a:lnTo>
                    <a:pt x="425" y="400"/>
                  </a:lnTo>
                  <a:lnTo>
                    <a:pt x="431" y="392"/>
                  </a:lnTo>
                  <a:lnTo>
                    <a:pt x="436" y="385"/>
                  </a:lnTo>
                  <a:lnTo>
                    <a:pt x="442" y="378"/>
                  </a:lnTo>
                  <a:lnTo>
                    <a:pt x="449" y="372"/>
                  </a:lnTo>
                  <a:lnTo>
                    <a:pt x="456" y="367"/>
                  </a:lnTo>
                  <a:lnTo>
                    <a:pt x="464" y="361"/>
                  </a:lnTo>
                  <a:lnTo>
                    <a:pt x="472" y="357"/>
                  </a:lnTo>
                  <a:lnTo>
                    <a:pt x="481" y="354"/>
                  </a:lnTo>
                  <a:lnTo>
                    <a:pt x="491" y="352"/>
                  </a:lnTo>
                  <a:lnTo>
                    <a:pt x="499" y="350"/>
                  </a:lnTo>
                  <a:lnTo>
                    <a:pt x="509" y="349"/>
                  </a:lnTo>
                  <a:lnTo>
                    <a:pt x="509" y="349"/>
                  </a:lnTo>
                  <a:lnTo>
                    <a:pt x="520" y="350"/>
                  </a:lnTo>
                  <a:lnTo>
                    <a:pt x="528" y="352"/>
                  </a:lnTo>
                  <a:lnTo>
                    <a:pt x="538" y="354"/>
                  </a:lnTo>
                  <a:lnTo>
                    <a:pt x="546" y="357"/>
                  </a:lnTo>
                  <a:lnTo>
                    <a:pt x="555" y="361"/>
                  </a:lnTo>
                  <a:lnTo>
                    <a:pt x="562" y="367"/>
                  </a:lnTo>
                  <a:lnTo>
                    <a:pt x="570" y="372"/>
                  </a:lnTo>
                  <a:lnTo>
                    <a:pt x="576" y="378"/>
                  </a:lnTo>
                  <a:lnTo>
                    <a:pt x="583" y="385"/>
                  </a:lnTo>
                  <a:lnTo>
                    <a:pt x="588" y="392"/>
                  </a:lnTo>
                  <a:lnTo>
                    <a:pt x="594" y="400"/>
                  </a:lnTo>
                  <a:lnTo>
                    <a:pt x="597" y="408"/>
                  </a:lnTo>
                  <a:lnTo>
                    <a:pt x="600" y="417"/>
                  </a:lnTo>
                  <a:lnTo>
                    <a:pt x="603" y="426"/>
                  </a:lnTo>
                  <a:lnTo>
                    <a:pt x="604" y="435"/>
                  </a:lnTo>
                  <a:lnTo>
                    <a:pt x="604" y="445"/>
                  </a:lnTo>
                  <a:lnTo>
                    <a:pt x="604" y="445"/>
                  </a:lnTo>
                  <a:lnTo>
                    <a:pt x="605" y="451"/>
                  </a:lnTo>
                  <a:lnTo>
                    <a:pt x="608" y="458"/>
                  </a:lnTo>
                  <a:lnTo>
                    <a:pt x="610" y="463"/>
                  </a:lnTo>
                  <a:lnTo>
                    <a:pt x="614" y="467"/>
                  </a:lnTo>
                  <a:lnTo>
                    <a:pt x="618" y="472"/>
                  </a:lnTo>
                  <a:lnTo>
                    <a:pt x="624" y="475"/>
                  </a:lnTo>
                  <a:lnTo>
                    <a:pt x="630" y="476"/>
                  </a:lnTo>
                  <a:lnTo>
                    <a:pt x="637" y="477"/>
                  </a:lnTo>
                  <a:lnTo>
                    <a:pt x="637" y="477"/>
                  </a:lnTo>
                  <a:lnTo>
                    <a:pt x="643" y="476"/>
                  </a:lnTo>
                  <a:lnTo>
                    <a:pt x="649" y="475"/>
                  </a:lnTo>
                  <a:lnTo>
                    <a:pt x="655" y="472"/>
                  </a:lnTo>
                  <a:lnTo>
                    <a:pt x="659" y="467"/>
                  </a:lnTo>
                  <a:lnTo>
                    <a:pt x="663" y="463"/>
                  </a:lnTo>
                  <a:lnTo>
                    <a:pt x="665" y="458"/>
                  </a:lnTo>
                  <a:lnTo>
                    <a:pt x="668" y="451"/>
                  </a:lnTo>
                  <a:lnTo>
                    <a:pt x="669" y="445"/>
                  </a:lnTo>
                  <a:lnTo>
                    <a:pt x="669" y="159"/>
                  </a:lnTo>
                  <a:lnTo>
                    <a:pt x="669" y="159"/>
                  </a:lnTo>
                  <a:lnTo>
                    <a:pt x="668" y="142"/>
                  </a:lnTo>
                  <a:lnTo>
                    <a:pt x="665" y="127"/>
                  </a:lnTo>
                  <a:lnTo>
                    <a:pt x="661" y="112"/>
                  </a:lnTo>
                  <a:lnTo>
                    <a:pt x="656" y="97"/>
                  </a:lnTo>
                  <a:lnTo>
                    <a:pt x="649" y="83"/>
                  </a:lnTo>
                  <a:lnTo>
                    <a:pt x="641" y="70"/>
                  </a:lnTo>
                  <a:lnTo>
                    <a:pt x="632" y="58"/>
                  </a:lnTo>
                  <a:lnTo>
                    <a:pt x="621" y="47"/>
                  </a:lnTo>
                  <a:lnTo>
                    <a:pt x="611" y="36"/>
                  </a:lnTo>
                  <a:lnTo>
                    <a:pt x="598" y="27"/>
                  </a:lnTo>
                  <a:lnTo>
                    <a:pt x="585" y="19"/>
                  </a:lnTo>
                  <a:lnTo>
                    <a:pt x="571" y="12"/>
                  </a:lnTo>
                  <a:lnTo>
                    <a:pt x="556" y="7"/>
                  </a:lnTo>
                  <a:lnTo>
                    <a:pt x="541" y="3"/>
                  </a:lnTo>
                  <a:lnTo>
                    <a:pt x="526" y="1"/>
                  </a:lnTo>
                  <a:lnTo>
                    <a:pt x="509" y="0"/>
                  </a:lnTo>
                  <a:lnTo>
                    <a:pt x="509" y="0"/>
                  </a:lnTo>
                  <a:close/>
                  <a:moveTo>
                    <a:pt x="604" y="318"/>
                  </a:moveTo>
                  <a:lnTo>
                    <a:pt x="604" y="318"/>
                  </a:lnTo>
                  <a:lnTo>
                    <a:pt x="595" y="311"/>
                  </a:lnTo>
                  <a:lnTo>
                    <a:pt x="584" y="304"/>
                  </a:lnTo>
                  <a:lnTo>
                    <a:pt x="572" y="299"/>
                  </a:lnTo>
                  <a:lnTo>
                    <a:pt x="560" y="295"/>
                  </a:lnTo>
                  <a:lnTo>
                    <a:pt x="549" y="291"/>
                  </a:lnTo>
                  <a:lnTo>
                    <a:pt x="536" y="288"/>
                  </a:lnTo>
                  <a:lnTo>
                    <a:pt x="523" y="287"/>
                  </a:lnTo>
                  <a:lnTo>
                    <a:pt x="509" y="286"/>
                  </a:lnTo>
                  <a:lnTo>
                    <a:pt x="509" y="286"/>
                  </a:lnTo>
                  <a:lnTo>
                    <a:pt x="493" y="287"/>
                  </a:lnTo>
                  <a:lnTo>
                    <a:pt x="478" y="289"/>
                  </a:lnTo>
                  <a:lnTo>
                    <a:pt x="462" y="294"/>
                  </a:lnTo>
                  <a:lnTo>
                    <a:pt x="448" y="299"/>
                  </a:lnTo>
                  <a:lnTo>
                    <a:pt x="434" y="305"/>
                  </a:lnTo>
                  <a:lnTo>
                    <a:pt x="421" y="314"/>
                  </a:lnTo>
                  <a:lnTo>
                    <a:pt x="408" y="323"/>
                  </a:lnTo>
                  <a:lnTo>
                    <a:pt x="397" y="333"/>
                  </a:lnTo>
                  <a:lnTo>
                    <a:pt x="387" y="344"/>
                  </a:lnTo>
                  <a:lnTo>
                    <a:pt x="378" y="357"/>
                  </a:lnTo>
                  <a:lnTo>
                    <a:pt x="369" y="370"/>
                  </a:lnTo>
                  <a:lnTo>
                    <a:pt x="363" y="384"/>
                  </a:lnTo>
                  <a:lnTo>
                    <a:pt x="358" y="398"/>
                  </a:lnTo>
                  <a:lnTo>
                    <a:pt x="353" y="414"/>
                  </a:lnTo>
                  <a:lnTo>
                    <a:pt x="351" y="429"/>
                  </a:lnTo>
                  <a:lnTo>
                    <a:pt x="350" y="445"/>
                  </a:lnTo>
                  <a:lnTo>
                    <a:pt x="350" y="445"/>
                  </a:lnTo>
                  <a:lnTo>
                    <a:pt x="350" y="455"/>
                  </a:lnTo>
                  <a:lnTo>
                    <a:pt x="348" y="464"/>
                  </a:lnTo>
                  <a:lnTo>
                    <a:pt x="346" y="474"/>
                  </a:lnTo>
                  <a:lnTo>
                    <a:pt x="343" y="482"/>
                  </a:lnTo>
                  <a:lnTo>
                    <a:pt x="338" y="491"/>
                  </a:lnTo>
                  <a:lnTo>
                    <a:pt x="334" y="499"/>
                  </a:lnTo>
                  <a:lnTo>
                    <a:pt x="329" y="506"/>
                  </a:lnTo>
                  <a:lnTo>
                    <a:pt x="322" y="512"/>
                  </a:lnTo>
                  <a:lnTo>
                    <a:pt x="316" y="519"/>
                  </a:lnTo>
                  <a:lnTo>
                    <a:pt x="308" y="524"/>
                  </a:lnTo>
                  <a:lnTo>
                    <a:pt x="301" y="530"/>
                  </a:lnTo>
                  <a:lnTo>
                    <a:pt x="292" y="533"/>
                  </a:lnTo>
                  <a:lnTo>
                    <a:pt x="284" y="536"/>
                  </a:lnTo>
                  <a:lnTo>
                    <a:pt x="274" y="538"/>
                  </a:lnTo>
                  <a:lnTo>
                    <a:pt x="264" y="540"/>
                  </a:lnTo>
                  <a:lnTo>
                    <a:pt x="255" y="540"/>
                  </a:lnTo>
                  <a:lnTo>
                    <a:pt x="255" y="540"/>
                  </a:lnTo>
                  <a:lnTo>
                    <a:pt x="245" y="540"/>
                  </a:lnTo>
                  <a:lnTo>
                    <a:pt x="235" y="538"/>
                  </a:lnTo>
                  <a:lnTo>
                    <a:pt x="227" y="536"/>
                  </a:lnTo>
                  <a:lnTo>
                    <a:pt x="218" y="533"/>
                  </a:lnTo>
                  <a:lnTo>
                    <a:pt x="209" y="530"/>
                  </a:lnTo>
                  <a:lnTo>
                    <a:pt x="202" y="524"/>
                  </a:lnTo>
                  <a:lnTo>
                    <a:pt x="194" y="519"/>
                  </a:lnTo>
                  <a:lnTo>
                    <a:pt x="187" y="512"/>
                  </a:lnTo>
                  <a:lnTo>
                    <a:pt x="182" y="506"/>
                  </a:lnTo>
                  <a:lnTo>
                    <a:pt x="176" y="499"/>
                  </a:lnTo>
                  <a:lnTo>
                    <a:pt x="171" y="491"/>
                  </a:lnTo>
                  <a:lnTo>
                    <a:pt x="167" y="482"/>
                  </a:lnTo>
                  <a:lnTo>
                    <a:pt x="163" y="474"/>
                  </a:lnTo>
                  <a:lnTo>
                    <a:pt x="161" y="464"/>
                  </a:lnTo>
                  <a:lnTo>
                    <a:pt x="160" y="455"/>
                  </a:lnTo>
                  <a:lnTo>
                    <a:pt x="159" y="445"/>
                  </a:lnTo>
                  <a:lnTo>
                    <a:pt x="159" y="285"/>
                  </a:lnTo>
                  <a:lnTo>
                    <a:pt x="159" y="285"/>
                  </a:lnTo>
                  <a:lnTo>
                    <a:pt x="170" y="293"/>
                  </a:lnTo>
                  <a:lnTo>
                    <a:pt x="181" y="299"/>
                  </a:lnTo>
                  <a:lnTo>
                    <a:pt x="192" y="304"/>
                  </a:lnTo>
                  <a:lnTo>
                    <a:pt x="204" y="310"/>
                  </a:lnTo>
                  <a:lnTo>
                    <a:pt x="216" y="313"/>
                  </a:lnTo>
                  <a:lnTo>
                    <a:pt x="229" y="316"/>
                  </a:lnTo>
                  <a:lnTo>
                    <a:pt x="242" y="317"/>
                  </a:lnTo>
                  <a:lnTo>
                    <a:pt x="255" y="318"/>
                  </a:lnTo>
                  <a:lnTo>
                    <a:pt x="255" y="318"/>
                  </a:lnTo>
                  <a:lnTo>
                    <a:pt x="271" y="317"/>
                  </a:lnTo>
                  <a:lnTo>
                    <a:pt x="287" y="315"/>
                  </a:lnTo>
                  <a:lnTo>
                    <a:pt x="302" y="311"/>
                  </a:lnTo>
                  <a:lnTo>
                    <a:pt x="317" y="305"/>
                  </a:lnTo>
                  <a:lnTo>
                    <a:pt x="331" y="299"/>
                  </a:lnTo>
                  <a:lnTo>
                    <a:pt x="344" y="290"/>
                  </a:lnTo>
                  <a:lnTo>
                    <a:pt x="356" y="282"/>
                  </a:lnTo>
                  <a:lnTo>
                    <a:pt x="367" y="271"/>
                  </a:lnTo>
                  <a:lnTo>
                    <a:pt x="378" y="260"/>
                  </a:lnTo>
                  <a:lnTo>
                    <a:pt x="387" y="247"/>
                  </a:lnTo>
                  <a:lnTo>
                    <a:pt x="395" y="235"/>
                  </a:lnTo>
                  <a:lnTo>
                    <a:pt x="402" y="221"/>
                  </a:lnTo>
                  <a:lnTo>
                    <a:pt x="407" y="207"/>
                  </a:lnTo>
                  <a:lnTo>
                    <a:pt x="410" y="191"/>
                  </a:lnTo>
                  <a:lnTo>
                    <a:pt x="413" y="176"/>
                  </a:lnTo>
                  <a:lnTo>
                    <a:pt x="414" y="159"/>
                  </a:lnTo>
                  <a:lnTo>
                    <a:pt x="414" y="159"/>
                  </a:lnTo>
                  <a:lnTo>
                    <a:pt x="414" y="150"/>
                  </a:lnTo>
                  <a:lnTo>
                    <a:pt x="415" y="140"/>
                  </a:lnTo>
                  <a:lnTo>
                    <a:pt x="419" y="130"/>
                  </a:lnTo>
                  <a:lnTo>
                    <a:pt x="422" y="122"/>
                  </a:lnTo>
                  <a:lnTo>
                    <a:pt x="425" y="113"/>
                  </a:lnTo>
                  <a:lnTo>
                    <a:pt x="431" y="106"/>
                  </a:lnTo>
                  <a:lnTo>
                    <a:pt x="436" y="98"/>
                  </a:lnTo>
                  <a:lnTo>
                    <a:pt x="442" y="92"/>
                  </a:lnTo>
                  <a:lnTo>
                    <a:pt x="449" y="85"/>
                  </a:lnTo>
                  <a:lnTo>
                    <a:pt x="456" y="80"/>
                  </a:lnTo>
                  <a:lnTo>
                    <a:pt x="464" y="75"/>
                  </a:lnTo>
                  <a:lnTo>
                    <a:pt x="472" y="71"/>
                  </a:lnTo>
                  <a:lnTo>
                    <a:pt x="481" y="68"/>
                  </a:lnTo>
                  <a:lnTo>
                    <a:pt x="491" y="65"/>
                  </a:lnTo>
                  <a:lnTo>
                    <a:pt x="499" y="64"/>
                  </a:lnTo>
                  <a:lnTo>
                    <a:pt x="509" y="64"/>
                  </a:lnTo>
                  <a:lnTo>
                    <a:pt x="509" y="64"/>
                  </a:lnTo>
                  <a:lnTo>
                    <a:pt x="520" y="64"/>
                  </a:lnTo>
                  <a:lnTo>
                    <a:pt x="528" y="65"/>
                  </a:lnTo>
                  <a:lnTo>
                    <a:pt x="538" y="68"/>
                  </a:lnTo>
                  <a:lnTo>
                    <a:pt x="546" y="71"/>
                  </a:lnTo>
                  <a:lnTo>
                    <a:pt x="555" y="75"/>
                  </a:lnTo>
                  <a:lnTo>
                    <a:pt x="562" y="80"/>
                  </a:lnTo>
                  <a:lnTo>
                    <a:pt x="570" y="85"/>
                  </a:lnTo>
                  <a:lnTo>
                    <a:pt x="576" y="92"/>
                  </a:lnTo>
                  <a:lnTo>
                    <a:pt x="583" y="98"/>
                  </a:lnTo>
                  <a:lnTo>
                    <a:pt x="588" y="106"/>
                  </a:lnTo>
                  <a:lnTo>
                    <a:pt x="594" y="113"/>
                  </a:lnTo>
                  <a:lnTo>
                    <a:pt x="597" y="122"/>
                  </a:lnTo>
                  <a:lnTo>
                    <a:pt x="600" y="130"/>
                  </a:lnTo>
                  <a:lnTo>
                    <a:pt x="603" y="140"/>
                  </a:lnTo>
                  <a:lnTo>
                    <a:pt x="604" y="150"/>
                  </a:lnTo>
                  <a:lnTo>
                    <a:pt x="604" y="159"/>
                  </a:lnTo>
                  <a:lnTo>
                    <a:pt x="604" y="318"/>
                  </a:lnTo>
                  <a:close/>
                </a:path>
              </a:pathLst>
            </a:custGeom>
            <a:solidFill>
              <a:schemeClr val="bg1"/>
            </a:solidFill>
            <a:ln>
              <a:noFill/>
            </a:ln>
          </p:spPr>
          <p:txBody>
            <a:bodyPr vert="horz" wrap="square" lIns="91440" tIns="45720" rIns="91440" bIns="45720" numCol="1" anchor="t" anchorCtr="0" compatLnSpc="1"/>
            <a:lstStyle/>
            <a:p>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grpSp>
      <p:sp>
        <p:nvSpPr>
          <p:cNvPr id="32" name="矩形 31"/>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8752"/>
    </mc:Choice>
    <mc:Fallback xmlns="">
      <p:transition spd="slow" advTm="8752"/>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Documents and Settings\Administrator\桌面\复件 (4) 复件 4\ba8d822b65905f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461"/>
            <a:ext cx="8991600" cy="505777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110462" y="2355227"/>
            <a:ext cx="1832938" cy="523220"/>
          </a:xfrm>
          <a:prstGeom prst="rect">
            <a:avLst/>
          </a:prstGeom>
        </p:spPr>
        <p:txBody>
          <a:bodyPr wrap="none">
            <a:spAutoFit/>
          </a:bodyPr>
          <a:lstStyle/>
          <a:p>
            <a:r>
              <a:rPr lang="en-US" altLang="zh-CN" sz="2800" dirty="0">
                <a:latin typeface="Times New Roman" panose="02020603050405020304" pitchFamily="18" charset="0"/>
                <a:ea typeface="方正颜宋简体_中" panose="02000000000000000000" pitchFamily="2" charset="-122"/>
              </a:rPr>
              <a:t>CATALOG</a:t>
            </a:r>
            <a:endParaRPr lang="zh-CN" altLang="en-US" sz="2800" dirty="0">
              <a:latin typeface="Times New Roman" panose="02020603050405020304" pitchFamily="18" charset="0"/>
              <a:ea typeface="方正颜宋简体_中" panose="02000000000000000000" pitchFamily="2" charset="-122"/>
            </a:endParaRPr>
          </a:p>
        </p:txBody>
      </p:sp>
      <p:sp>
        <p:nvSpPr>
          <p:cNvPr id="5" name="矩形 4"/>
          <p:cNvSpPr/>
          <p:nvPr/>
        </p:nvSpPr>
        <p:spPr>
          <a:xfrm>
            <a:off x="1421637" y="1726892"/>
            <a:ext cx="1210588" cy="707886"/>
          </a:xfrm>
          <a:prstGeom prst="rect">
            <a:avLst/>
          </a:prstGeom>
        </p:spPr>
        <p:txBody>
          <a:bodyPr wrap="none">
            <a:spAutoFit/>
          </a:bodyPr>
          <a:lstStyle/>
          <a:p>
            <a:r>
              <a:rPr lang="zh-CN" altLang="en-US" sz="4000" dirty="0">
                <a:latin typeface="方正颜宋简体_中" panose="02000000000000000000" pitchFamily="2" charset="-122"/>
                <a:ea typeface="方正颜宋简体_中" panose="02000000000000000000" pitchFamily="2" charset="-122"/>
              </a:rPr>
              <a:t>目录</a:t>
            </a:r>
          </a:p>
        </p:txBody>
      </p:sp>
      <p:cxnSp>
        <p:nvCxnSpPr>
          <p:cNvPr id="6" name="直接连接符 5"/>
          <p:cNvCxnSpPr/>
          <p:nvPr/>
        </p:nvCxnSpPr>
        <p:spPr>
          <a:xfrm>
            <a:off x="1676263" y="2952204"/>
            <a:ext cx="720677" cy="0"/>
          </a:xfrm>
          <a:prstGeom prst="line">
            <a:avLst/>
          </a:prstGeom>
          <a:ln w="25400">
            <a:solidFill>
              <a:srgbClr val="EB193E"/>
            </a:solidFill>
          </a:ln>
        </p:spPr>
        <p:style>
          <a:lnRef idx="1">
            <a:schemeClr val="accent1"/>
          </a:lnRef>
          <a:fillRef idx="0">
            <a:schemeClr val="accent1"/>
          </a:fillRef>
          <a:effectRef idx="0">
            <a:schemeClr val="accent1"/>
          </a:effectRef>
          <a:fontRef idx="minor">
            <a:schemeClr val="tx1"/>
          </a:fontRef>
        </p:style>
      </p:cxnSp>
      <p:sp>
        <p:nvSpPr>
          <p:cNvPr id="7" name="剪去单角的矩形 6"/>
          <p:cNvSpPr/>
          <p:nvPr/>
        </p:nvSpPr>
        <p:spPr>
          <a:xfrm rot="5400000">
            <a:off x="4212530" y="935980"/>
            <a:ext cx="576064" cy="576064"/>
          </a:xfrm>
          <a:prstGeom prst="snip1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8" name="矩形 7"/>
          <p:cNvSpPr/>
          <p:nvPr/>
        </p:nvSpPr>
        <p:spPr>
          <a:xfrm>
            <a:off x="4278386" y="876166"/>
            <a:ext cx="444352" cy="707886"/>
          </a:xfrm>
          <a:prstGeom prst="rect">
            <a:avLst/>
          </a:prstGeom>
        </p:spPr>
        <p:txBody>
          <a:bodyPr wrap="none">
            <a:spAutoFit/>
          </a:bodyPr>
          <a:lstStyle/>
          <a:p>
            <a:r>
              <a:rPr lang="en-US" altLang="zh-CN" sz="4000" dirty="0">
                <a:solidFill>
                  <a:schemeClr val="bg1"/>
                </a:solidFill>
                <a:latin typeface="Times New Roman" panose="02020603050405020304" pitchFamily="18" charset="0"/>
                <a:ea typeface="方正颜宋简体_中" panose="02000000000000000000" pitchFamily="2" charset="-122"/>
              </a:rPr>
              <a:t>1</a:t>
            </a:r>
            <a:endParaRPr lang="zh-CN" altLang="en-US" sz="4000" dirty="0">
              <a:solidFill>
                <a:schemeClr val="bg1"/>
              </a:solidFill>
              <a:latin typeface="Times New Roman" panose="02020603050405020304" pitchFamily="18" charset="0"/>
              <a:ea typeface="方正颜宋简体_中" panose="02000000000000000000" pitchFamily="2" charset="-122"/>
            </a:endParaRPr>
          </a:p>
        </p:txBody>
      </p:sp>
      <p:sp>
        <p:nvSpPr>
          <p:cNvPr id="9" name="矩形 8"/>
          <p:cNvSpPr/>
          <p:nvPr/>
        </p:nvSpPr>
        <p:spPr>
          <a:xfrm>
            <a:off x="4932610" y="1007988"/>
            <a:ext cx="2246128" cy="461665"/>
          </a:xfrm>
          <a:prstGeom prst="rect">
            <a:avLst/>
          </a:prstGeom>
        </p:spPr>
        <p:txBody>
          <a:bodyPr wrap="none">
            <a:spAutoFit/>
          </a:bodyPr>
          <a:lstStyle/>
          <a:p>
            <a:r>
              <a:rPr lang="en-US" altLang="zh-CN" sz="2400" dirty="0">
                <a:solidFill>
                  <a:schemeClr val="tx1">
                    <a:lumMod val="95000"/>
                    <a:lumOff val="5000"/>
                  </a:schemeClr>
                </a:solidFill>
                <a:latin typeface="方正颜宋简体_中" panose="02000000000000000000" pitchFamily="2" charset="-122"/>
                <a:ea typeface="方正颜宋简体_中" panose="02000000000000000000" pitchFamily="2" charset="-122"/>
              </a:rPr>
              <a:t>CI/CD</a:t>
            </a:r>
            <a:r>
              <a:rPr lang="zh-CN" altLang="en-US" sz="2400" dirty="0">
                <a:solidFill>
                  <a:schemeClr val="tx1">
                    <a:lumMod val="95000"/>
                    <a:lumOff val="5000"/>
                  </a:schemeClr>
                </a:solidFill>
                <a:latin typeface="方正颜宋简体_中" panose="02000000000000000000" pitchFamily="2" charset="-122"/>
                <a:ea typeface="方正颜宋简体_中" panose="02000000000000000000" pitchFamily="2" charset="-122"/>
              </a:rPr>
              <a:t> 介绍篇</a:t>
            </a:r>
          </a:p>
        </p:txBody>
      </p:sp>
      <p:sp>
        <p:nvSpPr>
          <p:cNvPr id="19" name="剪去单角的矩形 6"/>
          <p:cNvSpPr/>
          <p:nvPr/>
        </p:nvSpPr>
        <p:spPr>
          <a:xfrm rot="5400000">
            <a:off x="4212530" y="1800076"/>
            <a:ext cx="576064" cy="576064"/>
          </a:xfrm>
          <a:prstGeom prst="snip1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20" name="矩形 19"/>
          <p:cNvSpPr/>
          <p:nvPr/>
        </p:nvSpPr>
        <p:spPr>
          <a:xfrm>
            <a:off x="4278386" y="1740262"/>
            <a:ext cx="444352" cy="707886"/>
          </a:xfrm>
          <a:prstGeom prst="rect">
            <a:avLst/>
          </a:prstGeom>
        </p:spPr>
        <p:txBody>
          <a:bodyPr wrap="none">
            <a:spAutoFit/>
          </a:bodyPr>
          <a:lstStyle/>
          <a:p>
            <a:r>
              <a:rPr lang="en-US" altLang="zh-CN" sz="4000" dirty="0">
                <a:solidFill>
                  <a:schemeClr val="bg1"/>
                </a:solidFill>
                <a:latin typeface="Times New Roman" panose="02020603050405020304" pitchFamily="18" charset="0"/>
                <a:ea typeface="方正颜宋简体_中" panose="02000000000000000000" pitchFamily="2" charset="-122"/>
              </a:rPr>
              <a:t>2</a:t>
            </a:r>
            <a:endParaRPr lang="zh-CN" altLang="en-US" sz="4000" dirty="0">
              <a:solidFill>
                <a:schemeClr val="bg1"/>
              </a:solidFill>
              <a:latin typeface="Times New Roman" panose="02020603050405020304" pitchFamily="18" charset="0"/>
              <a:ea typeface="方正颜宋简体_中" panose="02000000000000000000" pitchFamily="2" charset="-122"/>
            </a:endParaRPr>
          </a:p>
        </p:txBody>
      </p:sp>
      <p:sp>
        <p:nvSpPr>
          <p:cNvPr id="21" name="矩形 20"/>
          <p:cNvSpPr/>
          <p:nvPr/>
        </p:nvSpPr>
        <p:spPr>
          <a:xfrm>
            <a:off x="4932610" y="1872084"/>
            <a:ext cx="2246128" cy="461665"/>
          </a:xfrm>
          <a:prstGeom prst="rect">
            <a:avLst/>
          </a:prstGeom>
        </p:spPr>
        <p:txBody>
          <a:bodyPr wrap="none">
            <a:spAutoFit/>
          </a:bodyPr>
          <a:lstStyle/>
          <a:p>
            <a:r>
              <a:rPr lang="en-US" altLang="zh-CN" sz="2400" dirty="0">
                <a:solidFill>
                  <a:schemeClr val="tx1">
                    <a:lumMod val="95000"/>
                    <a:lumOff val="5000"/>
                  </a:schemeClr>
                </a:solidFill>
                <a:latin typeface="方正颜宋简体_中" panose="02000000000000000000" pitchFamily="2" charset="-122"/>
                <a:ea typeface="方正颜宋简体_中" panose="02000000000000000000" pitchFamily="2" charset="-122"/>
              </a:rPr>
              <a:t>CI/CD</a:t>
            </a:r>
            <a:r>
              <a:rPr lang="zh-CN" altLang="en-US" sz="2400" dirty="0">
                <a:solidFill>
                  <a:schemeClr val="tx1">
                    <a:lumMod val="95000"/>
                    <a:lumOff val="5000"/>
                  </a:schemeClr>
                </a:solidFill>
                <a:latin typeface="方正颜宋简体_中" panose="02000000000000000000" pitchFamily="2" charset="-122"/>
                <a:ea typeface="方正颜宋简体_中" panose="02000000000000000000" pitchFamily="2" charset="-122"/>
              </a:rPr>
              <a:t> 实践篇</a:t>
            </a:r>
          </a:p>
        </p:txBody>
      </p:sp>
      <p:sp>
        <p:nvSpPr>
          <p:cNvPr id="22" name="剪去单角的矩形 6"/>
          <p:cNvSpPr/>
          <p:nvPr/>
        </p:nvSpPr>
        <p:spPr>
          <a:xfrm rot="5400000">
            <a:off x="4212530" y="2664172"/>
            <a:ext cx="576064" cy="576064"/>
          </a:xfrm>
          <a:prstGeom prst="snip1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23" name="矩形 22"/>
          <p:cNvSpPr/>
          <p:nvPr/>
        </p:nvSpPr>
        <p:spPr>
          <a:xfrm>
            <a:off x="4278386" y="2604358"/>
            <a:ext cx="444352" cy="707886"/>
          </a:xfrm>
          <a:prstGeom prst="rect">
            <a:avLst/>
          </a:prstGeom>
        </p:spPr>
        <p:txBody>
          <a:bodyPr wrap="none">
            <a:spAutoFit/>
          </a:bodyPr>
          <a:lstStyle/>
          <a:p>
            <a:r>
              <a:rPr lang="en-US" altLang="zh-CN" sz="4000" dirty="0">
                <a:solidFill>
                  <a:schemeClr val="bg1"/>
                </a:solidFill>
                <a:latin typeface="Times New Roman" panose="02020603050405020304" pitchFamily="18" charset="0"/>
                <a:ea typeface="方正颜宋简体_中" panose="02000000000000000000" pitchFamily="2" charset="-122"/>
              </a:rPr>
              <a:t>3</a:t>
            </a:r>
            <a:endParaRPr lang="zh-CN" altLang="en-US" sz="4000" dirty="0">
              <a:solidFill>
                <a:schemeClr val="bg1"/>
              </a:solidFill>
              <a:latin typeface="Times New Roman" panose="02020603050405020304" pitchFamily="18" charset="0"/>
              <a:ea typeface="方正颜宋简体_中" panose="02000000000000000000" pitchFamily="2" charset="-122"/>
            </a:endParaRPr>
          </a:p>
        </p:txBody>
      </p:sp>
      <p:sp>
        <p:nvSpPr>
          <p:cNvPr id="24" name="矩形 23"/>
          <p:cNvSpPr/>
          <p:nvPr/>
        </p:nvSpPr>
        <p:spPr>
          <a:xfrm>
            <a:off x="4932610" y="2736180"/>
            <a:ext cx="2246128" cy="461665"/>
          </a:xfrm>
          <a:prstGeom prst="rect">
            <a:avLst/>
          </a:prstGeom>
        </p:spPr>
        <p:txBody>
          <a:bodyPr wrap="none">
            <a:spAutoFit/>
          </a:bodyPr>
          <a:lstStyle/>
          <a:p>
            <a:r>
              <a:rPr lang="en-US" altLang="zh-CN" sz="2400" dirty="0">
                <a:solidFill>
                  <a:schemeClr val="tx1">
                    <a:lumMod val="95000"/>
                    <a:lumOff val="5000"/>
                  </a:schemeClr>
                </a:solidFill>
                <a:latin typeface="方正颜宋简体_中" panose="02000000000000000000" pitchFamily="2" charset="-122"/>
                <a:ea typeface="方正颜宋简体_中" panose="02000000000000000000" pitchFamily="2" charset="-122"/>
              </a:rPr>
              <a:t>CI/CD </a:t>
            </a:r>
            <a:r>
              <a:rPr lang="zh-CN" altLang="en-US" sz="2400" dirty="0">
                <a:solidFill>
                  <a:schemeClr val="tx1">
                    <a:lumMod val="95000"/>
                    <a:lumOff val="5000"/>
                  </a:schemeClr>
                </a:solidFill>
                <a:latin typeface="方正颜宋简体_中" panose="02000000000000000000" pitchFamily="2" charset="-122"/>
                <a:ea typeface="方正颜宋简体_中" panose="02000000000000000000" pitchFamily="2" charset="-122"/>
              </a:rPr>
              <a:t>思考篇</a:t>
            </a:r>
          </a:p>
        </p:txBody>
      </p:sp>
    </p:spTree>
  </p:cSld>
  <p:clrMapOvr>
    <a:masterClrMapping/>
  </p:clrMapOvr>
  <mc:AlternateContent xmlns:mc="http://schemas.openxmlformats.org/markup-compatibility/2006" xmlns:p14="http://schemas.microsoft.com/office/powerpoint/2010/main">
    <mc:Choice Requires="p14">
      <p:transition spd="slow" p14:dur="2000" advTm="5455"/>
    </mc:Choice>
    <mc:Fallback xmlns="">
      <p:transition spd="slow" advTm="5455"/>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6233363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1316261" y="298621"/>
            <a:ext cx="1107996"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持续部署</a:t>
            </a:r>
          </a:p>
        </p:txBody>
      </p:sp>
      <p:sp>
        <p:nvSpPr>
          <p:cNvPr id="47" name="矩形 46"/>
          <p:cNvSpPr/>
          <p:nvPr/>
        </p:nvSpPr>
        <p:spPr>
          <a:xfrm>
            <a:off x="1332210" y="556195"/>
            <a:ext cx="176683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Click add text caption</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48" name="矩形 47"/>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sp>
        <p:nvSpPr>
          <p:cNvPr id="2" name="文本框 1"/>
          <p:cNvSpPr txBox="1"/>
          <p:nvPr/>
        </p:nvSpPr>
        <p:spPr>
          <a:xfrm>
            <a:off x="1316355" y="1208405"/>
            <a:ext cx="6838315" cy="645160"/>
          </a:xfrm>
          <a:prstGeom prst="rect">
            <a:avLst/>
          </a:prstGeom>
          <a:noFill/>
        </p:spPr>
        <p:txBody>
          <a:bodyPr wrap="square" rtlCol="0">
            <a:spAutoFit/>
          </a:bodyPr>
          <a:lstStyle/>
          <a:p>
            <a:r>
              <a:rPr lang="zh-CN" altLang="en-US" sz="1800" dirty="0"/>
              <a:t>本次作业并没有实现自动部署，而是手动部署</a:t>
            </a:r>
            <a:r>
              <a:rPr lang="en-US" altLang="zh-CN" sz="1800" dirty="0" err="1"/>
              <a:t>SpringBoot</a:t>
            </a:r>
            <a:r>
              <a:rPr lang="zh-CN" altLang="en-US" sz="1800" dirty="0"/>
              <a:t>项目。</a:t>
            </a:r>
          </a:p>
          <a:p>
            <a:endParaRPr lang="zh-CN" altLang="en-US" sz="1800" dirty="0"/>
          </a:p>
        </p:txBody>
      </p:sp>
      <p:sp>
        <p:nvSpPr>
          <p:cNvPr id="3" name="文本框 2"/>
          <p:cNvSpPr txBox="1"/>
          <p:nvPr/>
        </p:nvSpPr>
        <p:spPr>
          <a:xfrm>
            <a:off x="1426210" y="2040255"/>
            <a:ext cx="6728460" cy="1198880"/>
          </a:xfrm>
          <a:prstGeom prst="rect">
            <a:avLst/>
          </a:prstGeom>
          <a:noFill/>
        </p:spPr>
        <p:txBody>
          <a:bodyPr wrap="square" rtlCol="0">
            <a:spAutoFit/>
          </a:bodyPr>
          <a:lstStyle/>
          <a:p>
            <a:pPr>
              <a:lnSpc>
                <a:spcPct val="150000"/>
              </a:lnSpc>
            </a:pPr>
            <a:r>
              <a:rPr lang="zh-CN" altLang="en-US" dirty="0"/>
              <a:t>在</a:t>
            </a:r>
            <a:r>
              <a:rPr lang="en-US" altLang="zh-CN" dirty="0" err="1"/>
              <a:t>jenkins</a:t>
            </a:r>
            <a:r>
              <a:rPr lang="zh-CN" altLang="en-US" dirty="0"/>
              <a:t>的</a:t>
            </a:r>
            <a:r>
              <a:rPr lang="en-US" altLang="zh-CN" dirty="0"/>
              <a:t>workspace</a:t>
            </a:r>
            <a:r>
              <a:rPr lang="zh-CN" altLang="en-US" dirty="0"/>
              <a:t>下，可以在</a:t>
            </a:r>
            <a:r>
              <a:rPr lang="en-US" altLang="zh-CN" dirty="0"/>
              <a:t>/target</a:t>
            </a:r>
            <a:r>
              <a:rPr lang="zh-CN" altLang="en-US" dirty="0"/>
              <a:t>目录找到</a:t>
            </a:r>
            <a:r>
              <a:rPr lang="en-US" altLang="zh-CN" dirty="0"/>
              <a:t>jar</a:t>
            </a:r>
            <a:r>
              <a:rPr lang="zh-CN" altLang="en-US" dirty="0"/>
              <a:t>包，在命令行</a:t>
            </a:r>
          </a:p>
          <a:p>
            <a:pPr>
              <a:lnSpc>
                <a:spcPct val="150000"/>
              </a:lnSpc>
            </a:pPr>
            <a:r>
              <a:rPr lang="zh-CN" altLang="en-US" dirty="0"/>
              <a:t>输入</a:t>
            </a:r>
            <a:r>
              <a:rPr lang="en-US" altLang="zh-CN" dirty="0"/>
              <a:t>“java -jar &lt;filename&gt;”</a:t>
            </a:r>
            <a:r>
              <a:rPr lang="zh-CN" altLang="en-US" dirty="0"/>
              <a:t>运行，显示运行成功。</a:t>
            </a:r>
          </a:p>
          <a:p>
            <a:pPr>
              <a:lnSpc>
                <a:spcPct val="150000"/>
              </a:lnSpc>
            </a:pPr>
            <a:r>
              <a:rPr lang="zh-CN" altLang="en-US" dirty="0"/>
              <a:t>服务地址：</a:t>
            </a:r>
            <a:r>
              <a:rPr lang="zh-CN" altLang="en-US" dirty="0">
                <a:hlinkClick r:id="rId4" action="ppaction://hlinkfile"/>
              </a:rPr>
              <a:t>47.106.75.68</a:t>
            </a:r>
            <a:endParaRPr lang="zh-CN" altLang="en-US" dirty="0"/>
          </a:p>
        </p:txBody>
      </p:sp>
      <p:graphicFrame>
        <p:nvGraphicFramePr>
          <p:cNvPr id="4" name="对象 3"/>
          <p:cNvGraphicFramePr/>
          <p:nvPr>
            <p:extLst>
              <p:ext uri="{D42A27DB-BD31-4B8C-83A1-F6EECF244321}">
                <p14:modId xmlns:p14="http://schemas.microsoft.com/office/powerpoint/2010/main" val="305813535"/>
              </p:ext>
            </p:extLst>
          </p:nvPr>
        </p:nvGraphicFramePr>
        <p:xfrm>
          <a:off x="2247265" y="3486785"/>
          <a:ext cx="4705350" cy="865505"/>
        </p:xfrm>
        <a:graphic>
          <a:graphicData uri="http://schemas.openxmlformats.org/presentationml/2006/ole">
            <mc:AlternateContent xmlns:mc="http://schemas.openxmlformats.org/markup-compatibility/2006">
              <mc:Choice xmlns:v="urn:schemas-microsoft-com:vml" Requires="v">
                <p:oleObj spid="_x0000_s3084" r:id="rId5" imgW="4701540" imgH="864870" progId="Paint.Picture">
                  <p:embed/>
                </p:oleObj>
              </mc:Choice>
              <mc:Fallback>
                <p:oleObj r:id="rId5" imgW="4701540" imgH="864870" progId="Paint.Picture">
                  <p:embed/>
                  <p:pic>
                    <p:nvPicPr>
                      <p:cNvPr id="0" name="图片 4"/>
                      <p:cNvPicPr/>
                      <p:nvPr/>
                    </p:nvPicPr>
                    <p:blipFill>
                      <a:blip r:embed="rId6"/>
                      <a:stretch>
                        <a:fillRect/>
                      </a:stretch>
                    </p:blipFill>
                    <p:spPr>
                      <a:xfrm>
                        <a:off x="2247265" y="3486785"/>
                        <a:ext cx="4705350" cy="865505"/>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4896"/>
    </mc:Choice>
    <mc:Fallback xmlns="">
      <p:transition spd="slow" advTm="4896"/>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1316261" y="298621"/>
            <a:ext cx="646331"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监控</a:t>
            </a:r>
          </a:p>
        </p:txBody>
      </p:sp>
      <p:sp>
        <p:nvSpPr>
          <p:cNvPr id="47" name="矩形 46"/>
          <p:cNvSpPr/>
          <p:nvPr/>
        </p:nvSpPr>
        <p:spPr>
          <a:xfrm>
            <a:off x="1332210" y="556195"/>
            <a:ext cx="176683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Click add text caption</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48" name="矩形 47"/>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sp>
        <p:nvSpPr>
          <p:cNvPr id="2" name="文本框 1"/>
          <p:cNvSpPr txBox="1"/>
          <p:nvPr/>
        </p:nvSpPr>
        <p:spPr>
          <a:xfrm>
            <a:off x="1391920" y="914400"/>
            <a:ext cx="6425565" cy="1087755"/>
          </a:xfrm>
          <a:prstGeom prst="rect">
            <a:avLst/>
          </a:prstGeom>
          <a:noFill/>
        </p:spPr>
        <p:txBody>
          <a:bodyPr wrap="square" rtlCol="0">
            <a:spAutoFit/>
          </a:bodyPr>
          <a:lstStyle/>
          <a:p>
            <a:pPr>
              <a:lnSpc>
                <a:spcPct val="120000"/>
              </a:lnSpc>
            </a:pPr>
            <a:r>
              <a:rPr lang="en-US" altLang="zh-CN" sz="1800" dirty="0"/>
              <a:t>Application</a:t>
            </a:r>
            <a:r>
              <a:rPr lang="zh-CN" altLang="en-US" sz="1800" dirty="0"/>
              <a:t>的监控使用了阿里巴巴的druid监控组件。</a:t>
            </a:r>
          </a:p>
          <a:p>
            <a:pPr>
              <a:lnSpc>
                <a:spcPct val="120000"/>
              </a:lnSpc>
            </a:pPr>
            <a:r>
              <a:rPr lang="zh-CN" altLang="en-US" sz="1800" dirty="0"/>
              <a:t>提供了</a:t>
            </a:r>
            <a:r>
              <a:rPr lang="en-US" altLang="zh-CN" sz="1800" dirty="0"/>
              <a:t>SQL</a:t>
            </a:r>
            <a:r>
              <a:rPr lang="zh-CN" altLang="en-US" sz="1800" dirty="0"/>
              <a:t>监控、</a:t>
            </a:r>
            <a:r>
              <a:rPr lang="en-US" altLang="zh-CN" sz="1800" dirty="0"/>
              <a:t>Session</a:t>
            </a:r>
            <a:r>
              <a:rPr lang="zh-CN" altLang="en-US" sz="1800" dirty="0"/>
              <a:t>监控、</a:t>
            </a:r>
            <a:r>
              <a:rPr lang="en-US" altLang="zh-CN" sz="1800" dirty="0"/>
              <a:t>URL</a:t>
            </a:r>
            <a:r>
              <a:rPr lang="zh-CN" altLang="en-US" sz="1800" dirty="0"/>
              <a:t>监控等功能，方便了开发者根据监控情况调整项目。</a:t>
            </a:r>
          </a:p>
        </p:txBody>
      </p:sp>
      <p:graphicFrame>
        <p:nvGraphicFramePr>
          <p:cNvPr id="3" name="对象 2"/>
          <p:cNvGraphicFramePr/>
          <p:nvPr>
            <p:extLst>
              <p:ext uri="{D42A27DB-BD31-4B8C-83A1-F6EECF244321}">
                <p14:modId xmlns:p14="http://schemas.microsoft.com/office/powerpoint/2010/main" val="1318575369"/>
              </p:ext>
            </p:extLst>
          </p:nvPr>
        </p:nvGraphicFramePr>
        <p:xfrm>
          <a:off x="396240" y="2160116"/>
          <a:ext cx="8521700" cy="2767965"/>
        </p:xfrm>
        <a:graphic>
          <a:graphicData uri="http://schemas.openxmlformats.org/presentationml/2006/ole">
            <mc:AlternateContent xmlns:mc="http://schemas.openxmlformats.org/markup-compatibility/2006">
              <mc:Choice xmlns:v="urn:schemas-microsoft-com:vml" Requires="v">
                <p:oleObj spid="_x0000_s4108" r:id="rId4" imgW="11686540" imgH="3592830" progId="Paint.Picture">
                  <p:embed/>
                </p:oleObj>
              </mc:Choice>
              <mc:Fallback>
                <p:oleObj r:id="rId4" imgW="11686540" imgH="3592830" progId="Paint.Picture">
                  <p:embed/>
                  <p:pic>
                    <p:nvPicPr>
                      <p:cNvPr id="0" name="图片 3"/>
                      <p:cNvPicPr/>
                      <p:nvPr/>
                    </p:nvPicPr>
                    <p:blipFill>
                      <a:blip r:embed="rId5"/>
                      <a:stretch>
                        <a:fillRect/>
                      </a:stretch>
                    </p:blipFill>
                    <p:spPr>
                      <a:xfrm>
                        <a:off x="396240" y="2160116"/>
                        <a:ext cx="8521700" cy="2767965"/>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4896"/>
    </mc:Choice>
    <mc:Fallback xmlns="">
      <p:transition spd="slow" advTm="4896"/>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1316261" y="298621"/>
            <a:ext cx="646331"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监控</a:t>
            </a:r>
          </a:p>
        </p:txBody>
      </p:sp>
      <p:sp>
        <p:nvSpPr>
          <p:cNvPr id="47" name="矩形 46"/>
          <p:cNvSpPr/>
          <p:nvPr/>
        </p:nvSpPr>
        <p:spPr>
          <a:xfrm>
            <a:off x="1332210" y="556195"/>
            <a:ext cx="176683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Click add text caption</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48" name="矩形 47"/>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graphicFrame>
        <p:nvGraphicFramePr>
          <p:cNvPr id="5" name="对象 4"/>
          <p:cNvGraphicFramePr/>
          <p:nvPr>
            <p:extLst>
              <p:ext uri="{D42A27DB-BD31-4B8C-83A1-F6EECF244321}">
                <p14:modId xmlns:p14="http://schemas.microsoft.com/office/powerpoint/2010/main" val="368779584"/>
              </p:ext>
            </p:extLst>
          </p:nvPr>
        </p:nvGraphicFramePr>
        <p:xfrm>
          <a:off x="498475" y="1151255"/>
          <a:ext cx="8244840" cy="3272155"/>
        </p:xfrm>
        <a:graphic>
          <a:graphicData uri="http://schemas.openxmlformats.org/presentationml/2006/ole">
            <mc:AlternateContent xmlns:mc="http://schemas.openxmlformats.org/markup-compatibility/2006">
              <mc:Choice xmlns:v="urn:schemas-microsoft-com:vml" Requires="v">
                <p:oleObj spid="_x0000_s5131" r:id="rId4" imgW="11624310" imgH="4331970" progId="Paint.Picture">
                  <p:embed/>
                </p:oleObj>
              </mc:Choice>
              <mc:Fallback>
                <p:oleObj r:id="rId4" imgW="11624310" imgH="4331970" progId="Paint.Picture">
                  <p:embed/>
                  <p:pic>
                    <p:nvPicPr>
                      <p:cNvPr id="0" name="图片 5"/>
                      <p:cNvPicPr/>
                      <p:nvPr/>
                    </p:nvPicPr>
                    <p:blipFill>
                      <a:blip r:embed="rId5"/>
                      <a:stretch>
                        <a:fillRect/>
                      </a:stretch>
                    </p:blipFill>
                    <p:spPr>
                      <a:xfrm>
                        <a:off x="498475" y="1151255"/>
                        <a:ext cx="8244840" cy="3272155"/>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4896"/>
    </mc:Choice>
    <mc:Fallback xmlns="">
      <p:transition spd="slow" advTm="4896"/>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1316261" y="298621"/>
            <a:ext cx="646331"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监控</a:t>
            </a:r>
          </a:p>
        </p:txBody>
      </p:sp>
      <p:sp>
        <p:nvSpPr>
          <p:cNvPr id="47" name="矩形 46"/>
          <p:cNvSpPr/>
          <p:nvPr/>
        </p:nvSpPr>
        <p:spPr>
          <a:xfrm>
            <a:off x="1332210" y="556195"/>
            <a:ext cx="176683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Click add text caption</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48" name="矩形 47"/>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graphicFrame>
        <p:nvGraphicFramePr>
          <p:cNvPr id="2" name="对象 1"/>
          <p:cNvGraphicFramePr/>
          <p:nvPr>
            <p:extLst>
              <p:ext uri="{D42A27DB-BD31-4B8C-83A1-F6EECF244321}">
                <p14:modId xmlns:p14="http://schemas.microsoft.com/office/powerpoint/2010/main" val="402276803"/>
              </p:ext>
            </p:extLst>
          </p:nvPr>
        </p:nvGraphicFramePr>
        <p:xfrm>
          <a:off x="636905" y="1341120"/>
          <a:ext cx="7538720" cy="2891790"/>
        </p:xfrm>
        <a:graphic>
          <a:graphicData uri="http://schemas.openxmlformats.org/presentationml/2006/ole">
            <mc:AlternateContent xmlns:mc="http://schemas.openxmlformats.org/markup-compatibility/2006">
              <mc:Choice xmlns:v="urn:schemas-microsoft-com:vml" Requires="v">
                <p:oleObj spid="_x0000_s6155" r:id="rId4" imgW="9875520" imgH="3985260" progId="Paint.Picture">
                  <p:embed/>
                </p:oleObj>
              </mc:Choice>
              <mc:Fallback>
                <p:oleObj r:id="rId4" imgW="9875520" imgH="3985260" progId="Paint.Picture">
                  <p:embed/>
                  <p:pic>
                    <p:nvPicPr>
                      <p:cNvPr id="0" name="图片 2"/>
                      <p:cNvPicPr/>
                      <p:nvPr/>
                    </p:nvPicPr>
                    <p:blipFill>
                      <a:blip r:embed="rId5"/>
                      <a:stretch>
                        <a:fillRect/>
                      </a:stretch>
                    </p:blipFill>
                    <p:spPr>
                      <a:xfrm>
                        <a:off x="636905" y="1341120"/>
                        <a:ext cx="7538720" cy="2891790"/>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4896"/>
    </mc:Choice>
    <mc:Fallback xmlns="">
      <p:transition spd="slow" advTm="4896"/>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Documents and Settings\Administrator\桌面\复件 (4) 复件 4\ba8d822b65905f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2" y="-17461"/>
            <a:ext cx="8991600" cy="505777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265194" y="1923767"/>
            <a:ext cx="2932213" cy="584775"/>
          </a:xfrm>
          <a:prstGeom prst="rect">
            <a:avLst/>
          </a:prstGeom>
        </p:spPr>
        <p:txBody>
          <a:bodyPr wrap="none">
            <a:spAutoFit/>
          </a:bodyPr>
          <a:lstStyle/>
          <a:p>
            <a:r>
              <a:rPr lang="en-US" altLang="zh-CN" sz="3200" dirty="0">
                <a:solidFill>
                  <a:schemeClr val="tx1">
                    <a:lumMod val="95000"/>
                    <a:lumOff val="5000"/>
                  </a:schemeClr>
                </a:solidFill>
                <a:latin typeface="方正颜宋简体_中" panose="02000000000000000000" pitchFamily="2" charset="-122"/>
                <a:ea typeface="方正颜宋简体_中" panose="02000000000000000000" pitchFamily="2" charset="-122"/>
              </a:rPr>
              <a:t>CI/CD </a:t>
            </a:r>
            <a:r>
              <a:rPr lang="zh-CN" altLang="en-US" sz="3200" dirty="0">
                <a:solidFill>
                  <a:schemeClr val="tx1">
                    <a:lumMod val="95000"/>
                    <a:lumOff val="5000"/>
                  </a:schemeClr>
                </a:solidFill>
                <a:latin typeface="方正颜宋简体_中" panose="02000000000000000000" pitchFamily="2" charset="-122"/>
                <a:ea typeface="方正颜宋简体_中" panose="02000000000000000000" pitchFamily="2" charset="-122"/>
              </a:rPr>
              <a:t>思考篇</a:t>
            </a:r>
          </a:p>
        </p:txBody>
      </p:sp>
      <p:sp>
        <p:nvSpPr>
          <p:cNvPr id="5" name="矩形 4"/>
          <p:cNvSpPr/>
          <p:nvPr/>
        </p:nvSpPr>
        <p:spPr>
          <a:xfrm>
            <a:off x="2412330" y="1779751"/>
            <a:ext cx="886781" cy="923330"/>
          </a:xfrm>
          <a:prstGeom prst="rect">
            <a:avLst/>
          </a:prstGeom>
        </p:spPr>
        <p:txBody>
          <a:bodyPr wrap="none">
            <a:spAutoFit/>
          </a:bodyPr>
          <a:lstStyle/>
          <a:p>
            <a:r>
              <a:rPr lang="en-US" altLang="zh-CN" sz="5400" dirty="0">
                <a:solidFill>
                  <a:srgbClr val="EA173B"/>
                </a:solidFill>
                <a:latin typeface="Times New Roman" panose="02020603050405020304" pitchFamily="18" charset="0"/>
                <a:ea typeface="方正颜宋简体_中" panose="02000000000000000000" pitchFamily="2" charset="-122"/>
              </a:rPr>
              <a:t>03</a:t>
            </a:r>
            <a:endParaRPr lang="zh-CN" altLang="en-US" sz="5400" dirty="0">
              <a:solidFill>
                <a:srgbClr val="EA173B"/>
              </a:solidFill>
              <a:latin typeface="Times New Roman" panose="02020603050405020304" pitchFamily="18" charset="0"/>
              <a:ea typeface="方正颜宋简体_中" panose="02000000000000000000" pitchFamily="2" charset="-122"/>
            </a:endParaRPr>
          </a:p>
        </p:txBody>
      </p:sp>
      <p:cxnSp>
        <p:nvCxnSpPr>
          <p:cNvPr id="6" name="直接连接符 5"/>
          <p:cNvCxnSpPr/>
          <p:nvPr/>
        </p:nvCxnSpPr>
        <p:spPr>
          <a:xfrm>
            <a:off x="2556346" y="2643847"/>
            <a:ext cx="576064" cy="0"/>
          </a:xfrm>
          <a:prstGeom prst="line">
            <a:avLst/>
          </a:prstGeom>
          <a:ln w="25400">
            <a:solidFill>
              <a:srgbClr val="EB193E"/>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298220" y="2346523"/>
            <a:ext cx="4262705" cy="646331"/>
          </a:xfrm>
          <a:prstGeom prst="rect">
            <a:avLst/>
          </a:prstGeom>
        </p:spPr>
        <p:txBody>
          <a:bodyPr wrap="none">
            <a:spAutoFit/>
          </a:bodyPr>
          <a:lstStyle/>
          <a:p>
            <a:r>
              <a:rPr lang="en-US" altLang="zh-CN" sz="1800" dirty="0">
                <a:solidFill>
                  <a:schemeClr val="tx1">
                    <a:lumMod val="95000"/>
                    <a:lumOff val="5000"/>
                  </a:schemeClr>
                </a:solidFill>
                <a:latin typeface="Times New Roman" panose="02020603050405020304" pitchFamily="18" charset="0"/>
                <a:ea typeface="方正颜宋简体_中" panose="02000000000000000000" pitchFamily="2" charset="-122"/>
              </a:rPr>
              <a:t>Extended thinking of continuous integration</a:t>
            </a:r>
          </a:p>
          <a:p>
            <a:r>
              <a:rPr lang="en-US" altLang="zh-CN" sz="1800" dirty="0">
                <a:solidFill>
                  <a:schemeClr val="tx1">
                    <a:lumMod val="95000"/>
                    <a:lumOff val="5000"/>
                  </a:schemeClr>
                </a:solidFill>
                <a:latin typeface="Times New Roman" panose="02020603050405020304" pitchFamily="18" charset="0"/>
                <a:ea typeface="方正颜宋简体_中" panose="02000000000000000000" pitchFamily="2" charset="-122"/>
              </a:rPr>
              <a:t>and continuous deployment</a:t>
            </a:r>
          </a:p>
        </p:txBody>
      </p:sp>
    </p:spTree>
  </p:cSld>
  <p:clrMapOvr>
    <a:masterClrMapping/>
  </p:clrMapOvr>
  <mc:AlternateContent xmlns:mc="http://schemas.openxmlformats.org/markup-compatibility/2006" xmlns:p14="http://schemas.microsoft.com/office/powerpoint/2010/main">
    <mc:Choice Requires="p14">
      <p:transition spd="slow" p14:dur="2000" advTm="3162"/>
    </mc:Choice>
    <mc:Fallback xmlns="">
      <p:transition spd="slow" advTm="3162"/>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1316261" y="298621"/>
            <a:ext cx="1569660" cy="369332"/>
          </a:xfrm>
          <a:prstGeom prst="rect">
            <a:avLst/>
          </a:prstGeom>
        </p:spPr>
        <p:txBody>
          <a:bodyPr wrap="none">
            <a:spAutoFit/>
          </a:bodyPr>
          <a:lstStyle/>
          <a:p>
            <a:r>
              <a:rPr lang="zh-CN" altLang="en-US" sz="1800" b="1" dirty="0"/>
              <a:t>衡量技术债务</a:t>
            </a:r>
          </a:p>
        </p:txBody>
      </p:sp>
      <p:sp>
        <p:nvSpPr>
          <p:cNvPr id="47" name="矩形 46"/>
          <p:cNvSpPr/>
          <p:nvPr/>
        </p:nvSpPr>
        <p:spPr>
          <a:xfrm>
            <a:off x="1081645" y="584268"/>
            <a:ext cx="1906484" cy="307777"/>
          </a:xfrm>
          <a:prstGeom prst="rect">
            <a:avLst/>
          </a:prstGeom>
        </p:spPr>
        <p:txBody>
          <a:bodyPr wrap="none">
            <a:spAutoFit/>
          </a:bodyPr>
          <a:lstStyle/>
          <a:p>
            <a:r>
              <a:rPr lang="en-US" altLang="zh-CN" sz="1400" dirty="0" smtClean="0"/>
              <a:t>Measur</a:t>
            </a:r>
            <a:r>
              <a:rPr lang="en-US" altLang="zh-CN" sz="1400" dirty="0" smtClean="0"/>
              <a:t>e</a:t>
            </a:r>
            <a:r>
              <a:rPr lang="en-US" altLang="zh-CN" sz="1400" dirty="0" smtClean="0"/>
              <a:t> </a:t>
            </a:r>
            <a:r>
              <a:rPr lang="en-US" altLang="zh-CN" sz="1400" dirty="0"/>
              <a:t>technical debt</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48" name="矩形 47"/>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sp>
        <p:nvSpPr>
          <p:cNvPr id="3" name="文本框 2"/>
          <p:cNvSpPr txBox="1"/>
          <p:nvPr/>
        </p:nvSpPr>
        <p:spPr>
          <a:xfrm>
            <a:off x="1620242" y="1177692"/>
            <a:ext cx="6081189" cy="646331"/>
          </a:xfrm>
          <a:prstGeom prst="rect">
            <a:avLst/>
          </a:prstGeom>
          <a:noFill/>
        </p:spPr>
        <p:txBody>
          <a:bodyPr wrap="square" rtlCol="0">
            <a:spAutoFit/>
          </a:bodyPr>
          <a:lstStyle/>
          <a:p>
            <a:r>
              <a:rPr lang="en-US" altLang="zh-CN" dirty="0" smtClean="0"/>
              <a:t>       </a:t>
            </a:r>
            <a:r>
              <a:rPr lang="zh-CN" altLang="en-US" sz="1800" dirty="0"/>
              <a:t>在应用中</a:t>
            </a:r>
            <a:r>
              <a:rPr lang="zh-CN" altLang="en-US" sz="1800" dirty="0" smtClean="0"/>
              <a:t>引入的任何变化都会增加系统复杂和无序性被称之为“技术债务”。</a:t>
            </a:r>
            <a:endParaRPr lang="zh-CN" altLang="en-US" sz="1800" dirty="0"/>
          </a:p>
        </p:txBody>
      </p:sp>
      <p:sp>
        <p:nvSpPr>
          <p:cNvPr id="6" name="文本框 5"/>
          <p:cNvSpPr txBox="1"/>
          <p:nvPr/>
        </p:nvSpPr>
        <p:spPr>
          <a:xfrm>
            <a:off x="1620243" y="2109670"/>
            <a:ext cx="6081188" cy="1200329"/>
          </a:xfrm>
          <a:prstGeom prst="rect">
            <a:avLst/>
          </a:prstGeom>
          <a:noFill/>
        </p:spPr>
        <p:txBody>
          <a:bodyPr wrap="square" rtlCol="0">
            <a:spAutoFit/>
          </a:bodyPr>
          <a:lstStyle/>
          <a:p>
            <a:r>
              <a:rPr lang="zh-CN" altLang="en-US" sz="1800" dirty="0" smtClean="0"/>
              <a:t>      当</a:t>
            </a:r>
            <a:r>
              <a:rPr lang="zh-CN" altLang="en-US" sz="1800" dirty="0"/>
              <a:t>新代码引入系统时会增加技术债务，如果被忽视太久，越来越多的新功能被紧凑的最后期限所填满，此时想要在可控范围内几乎不可能，这将对应用的生产效率和可维护性造成负面影响。</a:t>
            </a:r>
          </a:p>
        </p:txBody>
      </p:sp>
    </p:spTree>
    <p:extLst>
      <p:ext uri="{BB962C8B-B14F-4D97-AF65-F5344CB8AC3E}">
        <p14:creationId xmlns:p14="http://schemas.microsoft.com/office/powerpoint/2010/main" val="1937034993"/>
      </p:ext>
    </p:extLst>
  </p:cSld>
  <p:clrMapOvr>
    <a:masterClrMapping/>
  </p:clrMapOvr>
  <mc:AlternateContent xmlns:mc="http://schemas.openxmlformats.org/markup-compatibility/2006" xmlns:p14="http://schemas.microsoft.com/office/powerpoint/2010/main">
    <mc:Choice Requires="p14">
      <p:transition spd="slow" p14:dur="2000" advTm="4896"/>
    </mc:Choice>
    <mc:Fallback xmlns="">
      <p:transition spd="slow" advTm="4896"/>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316261" y="298621"/>
            <a:ext cx="1569660" cy="369332"/>
          </a:xfrm>
          <a:prstGeom prst="rect">
            <a:avLst/>
          </a:prstGeom>
        </p:spPr>
        <p:txBody>
          <a:bodyPr wrap="none">
            <a:spAutoFit/>
          </a:bodyPr>
          <a:lstStyle/>
          <a:p>
            <a:r>
              <a:rPr lang="zh-CN" altLang="en-US" sz="1800" b="1" dirty="0"/>
              <a:t>衡量技术债务</a:t>
            </a:r>
          </a:p>
        </p:txBody>
      </p:sp>
      <p:sp>
        <p:nvSpPr>
          <p:cNvPr id="5" name="矩形 4"/>
          <p:cNvSpPr/>
          <p:nvPr/>
        </p:nvSpPr>
        <p:spPr>
          <a:xfrm>
            <a:off x="1081645" y="584268"/>
            <a:ext cx="1906484" cy="307777"/>
          </a:xfrm>
          <a:prstGeom prst="rect">
            <a:avLst/>
          </a:prstGeom>
        </p:spPr>
        <p:txBody>
          <a:bodyPr wrap="none">
            <a:spAutoFit/>
          </a:bodyPr>
          <a:lstStyle/>
          <a:p>
            <a:r>
              <a:rPr lang="en-US" altLang="zh-CN" sz="1400" dirty="0" smtClean="0"/>
              <a:t>Measur</a:t>
            </a:r>
            <a:r>
              <a:rPr lang="en-US" altLang="zh-CN" sz="1400" dirty="0" smtClean="0"/>
              <a:t>e</a:t>
            </a:r>
            <a:r>
              <a:rPr lang="en-US" altLang="zh-CN" sz="1400" dirty="0" smtClean="0"/>
              <a:t> </a:t>
            </a:r>
            <a:r>
              <a:rPr lang="en-US" altLang="zh-CN" sz="1400" dirty="0"/>
              <a:t>technical debt</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6" name="矩形 5"/>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pic>
        <p:nvPicPr>
          <p:cNvPr id="7" name="Picture 2" descr="arkdow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0242" y="2088108"/>
            <a:ext cx="5753100" cy="2162175"/>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1081645" y="1401541"/>
            <a:ext cx="7200800" cy="584775"/>
          </a:xfrm>
          <a:prstGeom prst="rect">
            <a:avLst/>
          </a:prstGeom>
          <a:noFill/>
        </p:spPr>
        <p:txBody>
          <a:bodyPr wrap="square" rtlCol="0">
            <a:spAutoFit/>
          </a:bodyPr>
          <a:lstStyle/>
          <a:p>
            <a:r>
              <a:rPr lang="zh-CN" altLang="en-US" dirty="0"/>
              <a:t>迭代开发、自动化检测、和</a:t>
            </a:r>
            <a:r>
              <a:rPr lang="en-US" altLang="zh-CN" dirty="0"/>
              <a:t>CI</a:t>
            </a:r>
            <a:r>
              <a:rPr lang="zh-CN" altLang="en-US" dirty="0"/>
              <a:t>的使用来监控每个签入技术债务是控制技术债务的唯一方法。</a:t>
            </a:r>
            <a:endParaRPr kumimoji="1" lang="zh-CN" altLang="en-US" dirty="0"/>
          </a:p>
        </p:txBody>
      </p:sp>
    </p:spTree>
    <p:extLst>
      <p:ext uri="{BB962C8B-B14F-4D97-AF65-F5344CB8AC3E}">
        <p14:creationId xmlns:p14="http://schemas.microsoft.com/office/powerpoint/2010/main" val="308730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1316261" y="298621"/>
            <a:ext cx="1569660" cy="369332"/>
          </a:xfrm>
          <a:prstGeom prst="rect">
            <a:avLst/>
          </a:prstGeom>
        </p:spPr>
        <p:txBody>
          <a:bodyPr wrap="none">
            <a:spAutoFit/>
          </a:bodyPr>
          <a:lstStyle/>
          <a:p>
            <a:r>
              <a:rPr lang="zh-CN" altLang="en-US" sz="1800" b="1" dirty="0"/>
              <a:t>衡量技术债务</a:t>
            </a:r>
          </a:p>
        </p:txBody>
      </p:sp>
      <p:sp>
        <p:nvSpPr>
          <p:cNvPr id="47" name="矩形 46"/>
          <p:cNvSpPr/>
          <p:nvPr/>
        </p:nvSpPr>
        <p:spPr>
          <a:xfrm>
            <a:off x="1081645" y="584268"/>
            <a:ext cx="1906484" cy="307777"/>
          </a:xfrm>
          <a:prstGeom prst="rect">
            <a:avLst/>
          </a:prstGeom>
        </p:spPr>
        <p:txBody>
          <a:bodyPr wrap="none">
            <a:spAutoFit/>
          </a:bodyPr>
          <a:lstStyle/>
          <a:p>
            <a:r>
              <a:rPr lang="en-US" altLang="zh-CN" sz="1400" dirty="0" smtClean="0"/>
              <a:t>Measur</a:t>
            </a:r>
            <a:r>
              <a:rPr lang="en-US" altLang="zh-CN" sz="1400" dirty="0" smtClean="0"/>
              <a:t>e</a:t>
            </a:r>
            <a:r>
              <a:rPr lang="en-US" altLang="zh-CN" sz="1400" dirty="0" smtClean="0"/>
              <a:t> </a:t>
            </a:r>
            <a:r>
              <a:rPr lang="en-US" altLang="zh-CN" sz="1400" dirty="0"/>
              <a:t>technical debt</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48" name="矩形 47"/>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pic>
        <p:nvPicPr>
          <p:cNvPr id="15362" name="Picture 2" descr="arkdow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088" y="1538376"/>
            <a:ext cx="5219700" cy="303847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1351086" y="953601"/>
            <a:ext cx="6965900" cy="584775"/>
          </a:xfrm>
          <a:prstGeom prst="rect">
            <a:avLst/>
          </a:prstGeom>
          <a:noFill/>
        </p:spPr>
        <p:txBody>
          <a:bodyPr wrap="square" rtlCol="0">
            <a:spAutoFit/>
          </a:bodyPr>
          <a:lstStyle/>
          <a:p>
            <a:r>
              <a:rPr lang="en-US" altLang="zh-CN" dirty="0" err="1"/>
              <a:t>SonarQube</a:t>
            </a:r>
            <a:r>
              <a:rPr lang="zh-CN" altLang="en-US" dirty="0"/>
              <a:t>在简单的</a:t>
            </a:r>
            <a:r>
              <a:rPr lang="en-US" altLang="zh-CN" dirty="0"/>
              <a:t>WEB</a:t>
            </a:r>
            <a:r>
              <a:rPr lang="zh-CN" altLang="en-US" dirty="0"/>
              <a:t>中</a:t>
            </a:r>
            <a:r>
              <a:rPr lang="zh-CN" altLang="en-US" dirty="0" smtClean="0"/>
              <a:t>展现</a:t>
            </a:r>
            <a:r>
              <a:rPr lang="zh-CN" altLang="en-US" dirty="0" smtClean="0"/>
              <a:t>的</a:t>
            </a:r>
            <a:r>
              <a:rPr lang="zh-CN" altLang="en-US" dirty="0" smtClean="0"/>
              <a:t>分析结果：</a:t>
            </a:r>
            <a:r>
              <a:rPr lang="zh-CN" altLang="en-US" dirty="0"/>
              <a:t/>
            </a:r>
            <a:br>
              <a:rPr lang="zh-CN" altLang="en-US" dirty="0"/>
            </a:br>
            <a:endParaRPr kumimoji="1" lang="zh-CN" altLang="en-US" dirty="0"/>
          </a:p>
        </p:txBody>
      </p:sp>
    </p:spTree>
    <p:extLst>
      <p:ext uri="{BB962C8B-B14F-4D97-AF65-F5344CB8AC3E}">
        <p14:creationId xmlns:p14="http://schemas.microsoft.com/office/powerpoint/2010/main" val="284561470"/>
      </p:ext>
    </p:extLst>
  </p:cSld>
  <p:clrMapOvr>
    <a:masterClrMapping/>
  </p:clrMapOvr>
  <mc:AlternateContent xmlns:mc="http://schemas.openxmlformats.org/markup-compatibility/2006" xmlns:p14="http://schemas.microsoft.com/office/powerpoint/2010/main">
    <mc:Choice Requires="p14">
      <p:transition spd="slow" p14:dur="2000" advTm="4896"/>
    </mc:Choice>
    <mc:Fallback xmlns="">
      <p:transition spd="slow" advTm="4896"/>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1316261" y="298621"/>
            <a:ext cx="1569660" cy="369332"/>
          </a:xfrm>
          <a:prstGeom prst="rect">
            <a:avLst/>
          </a:prstGeom>
        </p:spPr>
        <p:txBody>
          <a:bodyPr wrap="none">
            <a:spAutoFit/>
          </a:bodyPr>
          <a:lstStyle/>
          <a:p>
            <a:r>
              <a:rPr lang="zh-CN" altLang="en-US" sz="1800" b="1" dirty="0" smtClean="0"/>
              <a:t>度量代码质量</a:t>
            </a:r>
            <a:endParaRPr lang="zh-CN" altLang="en-US" sz="1800" b="1" dirty="0"/>
          </a:p>
        </p:txBody>
      </p:sp>
      <p:sp>
        <p:nvSpPr>
          <p:cNvPr id="47" name="矩形 46"/>
          <p:cNvSpPr/>
          <p:nvPr/>
        </p:nvSpPr>
        <p:spPr>
          <a:xfrm>
            <a:off x="1218734" y="584268"/>
            <a:ext cx="1764714" cy="307777"/>
          </a:xfrm>
          <a:prstGeom prst="rect">
            <a:avLst/>
          </a:prstGeom>
        </p:spPr>
        <p:txBody>
          <a:bodyPr wrap="none">
            <a:spAutoFit/>
          </a:bodyPr>
          <a:lstStyle/>
          <a:p>
            <a:r>
              <a:rPr lang="en-US" altLang="zh-CN" sz="1400" dirty="0"/>
              <a:t>Measure </a:t>
            </a:r>
            <a:r>
              <a:rPr lang="en-US" altLang="zh-CN" sz="1400"/>
              <a:t>code </a:t>
            </a:r>
            <a:r>
              <a:rPr lang="en-US" altLang="zh-CN" sz="1400" smtClean="0"/>
              <a:t>quality</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48" name="矩形 47"/>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sp>
        <p:nvSpPr>
          <p:cNvPr id="2" name="文本框 1"/>
          <p:cNvSpPr txBox="1"/>
          <p:nvPr/>
        </p:nvSpPr>
        <p:spPr>
          <a:xfrm>
            <a:off x="1316261" y="1177692"/>
            <a:ext cx="2135521" cy="338554"/>
          </a:xfrm>
          <a:prstGeom prst="rect">
            <a:avLst/>
          </a:prstGeom>
          <a:noFill/>
        </p:spPr>
        <p:txBody>
          <a:bodyPr wrap="none" rtlCol="0">
            <a:spAutoFit/>
          </a:bodyPr>
          <a:lstStyle/>
          <a:p>
            <a:r>
              <a:rPr kumimoji="1" lang="zh-CN" altLang="en-US" dirty="0" smtClean="0"/>
              <a:t>代码质量的</a:t>
            </a:r>
            <a:r>
              <a:rPr kumimoji="1" lang="en-US" altLang="zh-CN" dirty="0" smtClean="0"/>
              <a:t>7</a:t>
            </a:r>
            <a:r>
              <a:rPr kumimoji="1" lang="zh-CN" altLang="en-US" dirty="0" smtClean="0"/>
              <a:t>个核心：</a:t>
            </a:r>
            <a:endParaRPr kumimoji="1" lang="zh-CN" altLang="en-US" dirty="0"/>
          </a:p>
        </p:txBody>
      </p:sp>
      <p:pic>
        <p:nvPicPr>
          <p:cNvPr id="12290" name="Picture 2" descr="arkdow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1429" y="1821736"/>
            <a:ext cx="4517988" cy="2131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9282742"/>
      </p:ext>
    </p:extLst>
  </p:cSld>
  <p:clrMapOvr>
    <a:masterClrMapping/>
  </p:clrMapOvr>
  <mc:AlternateContent xmlns:mc="http://schemas.openxmlformats.org/markup-compatibility/2006" xmlns:p14="http://schemas.microsoft.com/office/powerpoint/2010/main">
    <mc:Choice Requires="p14">
      <p:transition spd="slow" p14:dur="2000" advTm="4896"/>
    </mc:Choice>
    <mc:Fallback xmlns="">
      <p:transition spd="slow" advTm="4896"/>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Documents and Settings\Administrator\桌面\复件 (4) 复件 4\ba8d822b65905f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461"/>
            <a:ext cx="8991600" cy="505777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265194" y="1923767"/>
            <a:ext cx="2932213" cy="584775"/>
          </a:xfrm>
          <a:prstGeom prst="rect">
            <a:avLst/>
          </a:prstGeom>
        </p:spPr>
        <p:txBody>
          <a:bodyPr wrap="none">
            <a:spAutoFit/>
          </a:bodyPr>
          <a:lstStyle/>
          <a:p>
            <a:r>
              <a:rPr lang="en-US" altLang="zh-CN" sz="3200" dirty="0">
                <a:solidFill>
                  <a:schemeClr val="tx1">
                    <a:lumMod val="95000"/>
                    <a:lumOff val="5000"/>
                  </a:schemeClr>
                </a:solidFill>
                <a:latin typeface="方正颜宋简体_中" panose="02000000000000000000" pitchFamily="2" charset="-122"/>
                <a:ea typeface="方正颜宋简体_中" panose="02000000000000000000" pitchFamily="2" charset="-122"/>
              </a:rPr>
              <a:t>CI/CD </a:t>
            </a:r>
            <a:r>
              <a:rPr lang="zh-CN" altLang="en-US" sz="3200" dirty="0">
                <a:solidFill>
                  <a:schemeClr val="tx1">
                    <a:lumMod val="95000"/>
                    <a:lumOff val="5000"/>
                  </a:schemeClr>
                </a:solidFill>
                <a:latin typeface="方正颜宋简体_中" panose="02000000000000000000" pitchFamily="2" charset="-122"/>
                <a:ea typeface="方正颜宋简体_中" panose="02000000000000000000" pitchFamily="2" charset="-122"/>
              </a:rPr>
              <a:t>介绍篇</a:t>
            </a:r>
          </a:p>
        </p:txBody>
      </p:sp>
      <p:sp>
        <p:nvSpPr>
          <p:cNvPr id="5" name="矩形 4"/>
          <p:cNvSpPr/>
          <p:nvPr/>
        </p:nvSpPr>
        <p:spPr>
          <a:xfrm>
            <a:off x="2412330" y="1779751"/>
            <a:ext cx="886781" cy="923330"/>
          </a:xfrm>
          <a:prstGeom prst="rect">
            <a:avLst/>
          </a:prstGeom>
        </p:spPr>
        <p:txBody>
          <a:bodyPr wrap="none">
            <a:spAutoFit/>
          </a:bodyPr>
          <a:lstStyle/>
          <a:p>
            <a:r>
              <a:rPr lang="en-US" altLang="zh-CN" sz="5400" dirty="0">
                <a:solidFill>
                  <a:srgbClr val="EA173B"/>
                </a:solidFill>
                <a:latin typeface="Times New Roman" panose="02020603050405020304" pitchFamily="18" charset="0"/>
                <a:ea typeface="方正颜宋简体_中" panose="02000000000000000000" pitchFamily="2" charset="-122"/>
              </a:rPr>
              <a:t>01</a:t>
            </a:r>
            <a:endParaRPr lang="zh-CN" altLang="en-US" sz="5400" dirty="0">
              <a:solidFill>
                <a:srgbClr val="EA173B"/>
              </a:solidFill>
              <a:latin typeface="Times New Roman" panose="02020603050405020304" pitchFamily="18" charset="0"/>
              <a:ea typeface="方正颜宋简体_中" panose="02000000000000000000" pitchFamily="2" charset="-122"/>
            </a:endParaRPr>
          </a:p>
        </p:txBody>
      </p:sp>
      <p:cxnSp>
        <p:nvCxnSpPr>
          <p:cNvPr id="6" name="直接连接符 5"/>
          <p:cNvCxnSpPr/>
          <p:nvPr/>
        </p:nvCxnSpPr>
        <p:spPr>
          <a:xfrm>
            <a:off x="2556346" y="2643847"/>
            <a:ext cx="576064" cy="0"/>
          </a:xfrm>
          <a:prstGeom prst="line">
            <a:avLst/>
          </a:prstGeom>
          <a:ln w="25400">
            <a:solidFill>
              <a:srgbClr val="EB193E"/>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298220" y="2346523"/>
            <a:ext cx="3704860" cy="646331"/>
          </a:xfrm>
          <a:prstGeom prst="rect">
            <a:avLst/>
          </a:prstGeom>
        </p:spPr>
        <p:txBody>
          <a:bodyPr wrap="none">
            <a:spAutoFit/>
          </a:bodyPr>
          <a:lstStyle/>
          <a:p>
            <a:r>
              <a:rPr lang="en-US" altLang="zh-CN" sz="1800" dirty="0">
                <a:solidFill>
                  <a:schemeClr val="tx1">
                    <a:lumMod val="95000"/>
                    <a:lumOff val="5000"/>
                  </a:schemeClr>
                </a:solidFill>
                <a:latin typeface="Times New Roman" panose="02020603050405020304" pitchFamily="18" charset="0"/>
                <a:ea typeface="方正颜宋简体_中" panose="02000000000000000000" pitchFamily="2" charset="-122"/>
              </a:rPr>
              <a:t>Introduction of continuous integration</a:t>
            </a:r>
          </a:p>
          <a:p>
            <a:r>
              <a:rPr lang="en-US" altLang="zh-CN" sz="1800" dirty="0">
                <a:solidFill>
                  <a:schemeClr val="tx1">
                    <a:lumMod val="95000"/>
                    <a:lumOff val="5000"/>
                  </a:schemeClr>
                </a:solidFill>
                <a:latin typeface="Times New Roman" panose="02020603050405020304" pitchFamily="18" charset="0"/>
                <a:ea typeface="方正颜宋简体_中" panose="02000000000000000000" pitchFamily="2" charset="-122"/>
              </a:rPr>
              <a:t>and continuous deployment</a:t>
            </a:r>
            <a:endPar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3928"/>
    </mc:Choice>
    <mc:Fallback xmlns="">
      <p:transition spd="slow" advTm="3928"/>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1316261" y="298621"/>
            <a:ext cx="1569660" cy="369332"/>
          </a:xfrm>
          <a:prstGeom prst="rect">
            <a:avLst/>
          </a:prstGeom>
        </p:spPr>
        <p:txBody>
          <a:bodyPr wrap="none">
            <a:spAutoFit/>
          </a:bodyPr>
          <a:lstStyle/>
          <a:p>
            <a:r>
              <a:rPr lang="zh-CN" altLang="en-US" sz="1800" b="1" dirty="0" smtClean="0"/>
              <a:t>度量代码质量</a:t>
            </a:r>
            <a:endParaRPr lang="zh-CN" altLang="en-US" sz="1800" b="1" dirty="0"/>
          </a:p>
        </p:txBody>
      </p:sp>
      <p:sp>
        <p:nvSpPr>
          <p:cNvPr id="47" name="矩形 46"/>
          <p:cNvSpPr/>
          <p:nvPr/>
        </p:nvSpPr>
        <p:spPr>
          <a:xfrm>
            <a:off x="1218734" y="584268"/>
            <a:ext cx="1764714" cy="307777"/>
          </a:xfrm>
          <a:prstGeom prst="rect">
            <a:avLst/>
          </a:prstGeom>
        </p:spPr>
        <p:txBody>
          <a:bodyPr wrap="none">
            <a:spAutoFit/>
          </a:bodyPr>
          <a:lstStyle/>
          <a:p>
            <a:r>
              <a:rPr lang="en-US" altLang="zh-CN" sz="1400" dirty="0"/>
              <a:t>Measure </a:t>
            </a:r>
            <a:r>
              <a:rPr lang="en-US" altLang="zh-CN" sz="1400"/>
              <a:t>code </a:t>
            </a:r>
            <a:r>
              <a:rPr lang="en-US" altLang="zh-CN" sz="1400" smtClean="0"/>
              <a:t>quality</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48" name="矩形 47"/>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sp>
        <p:nvSpPr>
          <p:cNvPr id="2" name="文本框 1"/>
          <p:cNvSpPr txBox="1"/>
          <p:nvPr/>
        </p:nvSpPr>
        <p:spPr>
          <a:xfrm>
            <a:off x="1316261" y="1368028"/>
            <a:ext cx="7000725" cy="584775"/>
          </a:xfrm>
          <a:prstGeom prst="rect">
            <a:avLst/>
          </a:prstGeom>
          <a:noFill/>
        </p:spPr>
        <p:txBody>
          <a:bodyPr wrap="square" rtlCol="0">
            <a:spAutoFit/>
          </a:bodyPr>
          <a:lstStyle/>
          <a:p>
            <a:r>
              <a:rPr lang="zh-CN" altLang="en-US" dirty="0" smtClean="0"/>
              <a:t>     对于</a:t>
            </a:r>
            <a:r>
              <a:rPr lang="zh-CN" altLang="en-US" dirty="0"/>
              <a:t>开发者来说，引入</a:t>
            </a:r>
            <a:r>
              <a:rPr lang="en-US" altLang="zh-CN" dirty="0"/>
              <a:t>CI</a:t>
            </a:r>
            <a:r>
              <a:rPr lang="zh-CN" altLang="en-US" dirty="0"/>
              <a:t>在另一个重要的方面非常具有价值</a:t>
            </a:r>
            <a:r>
              <a:rPr lang="en-US" altLang="zh-CN" dirty="0"/>
              <a:t>——</a:t>
            </a:r>
            <a:r>
              <a:rPr lang="zh-CN" altLang="en-US" dirty="0"/>
              <a:t>可以衡量代码质量</a:t>
            </a:r>
            <a:r>
              <a:rPr lang="en-US" altLang="zh-CN" dirty="0"/>
              <a:t>——</a:t>
            </a:r>
            <a:r>
              <a:rPr lang="zh-CN" altLang="en-US" dirty="0"/>
              <a:t>语义及常见的反模式。</a:t>
            </a:r>
            <a:endParaRPr kumimoji="1" lang="zh-CN" altLang="en-US" dirty="0"/>
          </a:p>
        </p:txBody>
      </p:sp>
      <p:sp>
        <p:nvSpPr>
          <p:cNvPr id="3" name="文本框 2"/>
          <p:cNvSpPr txBox="1"/>
          <p:nvPr/>
        </p:nvSpPr>
        <p:spPr>
          <a:xfrm>
            <a:off x="1316261" y="2118166"/>
            <a:ext cx="6903198" cy="830997"/>
          </a:xfrm>
          <a:prstGeom prst="rect">
            <a:avLst/>
          </a:prstGeom>
          <a:noFill/>
        </p:spPr>
        <p:txBody>
          <a:bodyPr wrap="square" rtlCol="0">
            <a:spAutoFit/>
          </a:bodyPr>
          <a:lstStyle/>
          <a:p>
            <a:r>
              <a:rPr lang="zh-CN" altLang="en-US" dirty="0" smtClean="0"/>
              <a:t>     静态</a:t>
            </a:r>
            <a:r>
              <a:rPr lang="zh-CN" altLang="en-US" dirty="0"/>
              <a:t>代码工具可以作为</a:t>
            </a:r>
            <a:r>
              <a:rPr lang="en-US" altLang="zh-CN" dirty="0"/>
              <a:t>CI</a:t>
            </a:r>
            <a:r>
              <a:rPr lang="zh-CN" altLang="en-US" dirty="0"/>
              <a:t>过程的一部分，以深入了解代码的健康度，历史数据也可以存储，从而在一段时间内提供质量度量。可以为两个提交作比较，确定每个提交的债务度量标准。</a:t>
            </a:r>
            <a:endParaRPr kumimoji="1" lang="zh-CN" altLang="en-US" dirty="0"/>
          </a:p>
        </p:txBody>
      </p:sp>
      <p:sp>
        <p:nvSpPr>
          <p:cNvPr id="4" name="文本框 3"/>
          <p:cNvSpPr txBox="1"/>
          <p:nvPr/>
        </p:nvSpPr>
        <p:spPr>
          <a:xfrm>
            <a:off x="1658406" y="3114526"/>
            <a:ext cx="1210588" cy="338554"/>
          </a:xfrm>
          <a:prstGeom prst="rect">
            <a:avLst/>
          </a:prstGeom>
          <a:noFill/>
        </p:spPr>
        <p:txBody>
          <a:bodyPr wrap="none" rtlCol="0">
            <a:spAutoFit/>
          </a:bodyPr>
          <a:lstStyle/>
          <a:p>
            <a:r>
              <a:rPr kumimoji="1" lang="zh-CN" altLang="en-US" dirty="0" smtClean="0"/>
              <a:t>可用工具：</a:t>
            </a:r>
            <a:endParaRPr kumimoji="1" lang="zh-CN" altLang="en-US" dirty="0"/>
          </a:p>
        </p:txBody>
      </p:sp>
      <p:pic>
        <p:nvPicPr>
          <p:cNvPr id="16386" name="Picture 2" descr="Checkstyleâçå¾çæç´¢ç»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737" y="3453080"/>
            <a:ext cx="2486025" cy="933450"/>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descr="Findbugsâçå¾çæç´¢ç»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2282" y="2851486"/>
            <a:ext cx="1905000" cy="1857375"/>
          </a:xfrm>
          <a:prstGeom prst="rect">
            <a:avLst/>
          </a:prstGeom>
          <a:noFill/>
          <a:extLst>
            <a:ext uri="{909E8E84-426E-40DD-AFC4-6F175D3DCCD1}">
              <a14:hiddenFill xmlns:a14="http://schemas.microsoft.com/office/drawing/2010/main">
                <a:solidFill>
                  <a:srgbClr val="FFFFFF"/>
                </a:solidFill>
              </a14:hiddenFill>
            </a:ext>
          </a:extLst>
        </p:spPr>
      </p:pic>
      <p:pic>
        <p:nvPicPr>
          <p:cNvPr id="16398" name="Picture 14" descr="Sonar CIâçå¾çæç´¢ç»æ"/>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7860" y="3114526"/>
            <a:ext cx="4095750" cy="1114425"/>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p:cNvSpPr txBox="1"/>
          <p:nvPr/>
        </p:nvSpPr>
        <p:spPr>
          <a:xfrm>
            <a:off x="1003385" y="4368582"/>
            <a:ext cx="1070229" cy="584775"/>
          </a:xfrm>
          <a:prstGeom prst="rect">
            <a:avLst/>
          </a:prstGeom>
          <a:noFill/>
        </p:spPr>
        <p:txBody>
          <a:bodyPr wrap="none" rtlCol="0">
            <a:spAutoFit/>
          </a:bodyPr>
          <a:lstStyle/>
          <a:p>
            <a:r>
              <a:rPr lang="en-US" altLang="zh-CN" dirty="0" err="1"/>
              <a:t>Checkstyle</a:t>
            </a:r>
            <a:endParaRPr lang="en-US" altLang="zh-CN" dirty="0"/>
          </a:p>
          <a:p>
            <a:endParaRPr kumimoji="1" lang="zh-CN" altLang="en-US" dirty="0"/>
          </a:p>
        </p:txBody>
      </p:sp>
      <p:sp>
        <p:nvSpPr>
          <p:cNvPr id="11" name="文本框 10"/>
          <p:cNvSpPr txBox="1"/>
          <p:nvPr/>
        </p:nvSpPr>
        <p:spPr>
          <a:xfrm>
            <a:off x="3408949" y="4572550"/>
            <a:ext cx="931665" cy="584775"/>
          </a:xfrm>
          <a:prstGeom prst="rect">
            <a:avLst/>
          </a:prstGeom>
          <a:noFill/>
        </p:spPr>
        <p:txBody>
          <a:bodyPr wrap="none" rtlCol="0">
            <a:spAutoFit/>
          </a:bodyPr>
          <a:lstStyle/>
          <a:p>
            <a:r>
              <a:rPr lang="en-US" altLang="zh-CN" dirty="0" err="1"/>
              <a:t>Findbugs</a:t>
            </a:r>
            <a:endParaRPr lang="en-US" altLang="zh-CN" dirty="0"/>
          </a:p>
          <a:p>
            <a:endParaRPr kumimoji="1" lang="zh-CN" altLang="en-US" dirty="0"/>
          </a:p>
        </p:txBody>
      </p:sp>
      <p:sp>
        <p:nvSpPr>
          <p:cNvPr id="12" name="文本框 11"/>
          <p:cNvSpPr txBox="1"/>
          <p:nvPr/>
        </p:nvSpPr>
        <p:spPr>
          <a:xfrm>
            <a:off x="6221989" y="4280163"/>
            <a:ext cx="665567" cy="584775"/>
          </a:xfrm>
          <a:prstGeom prst="rect">
            <a:avLst/>
          </a:prstGeom>
          <a:noFill/>
        </p:spPr>
        <p:txBody>
          <a:bodyPr wrap="none" rtlCol="0">
            <a:spAutoFit/>
          </a:bodyPr>
          <a:lstStyle/>
          <a:p>
            <a:r>
              <a:rPr lang="en-US" altLang="zh-CN" dirty="0"/>
              <a:t>Sonar</a:t>
            </a:r>
          </a:p>
          <a:p>
            <a:endParaRPr kumimoji="1" lang="zh-CN" altLang="en-US" dirty="0"/>
          </a:p>
        </p:txBody>
      </p:sp>
    </p:spTree>
    <p:extLst>
      <p:ext uri="{BB962C8B-B14F-4D97-AF65-F5344CB8AC3E}">
        <p14:creationId xmlns:p14="http://schemas.microsoft.com/office/powerpoint/2010/main" val="36575539"/>
      </p:ext>
    </p:extLst>
  </p:cSld>
  <p:clrMapOvr>
    <a:masterClrMapping/>
  </p:clrMapOvr>
  <mc:AlternateContent xmlns:mc="http://schemas.openxmlformats.org/markup-compatibility/2006" xmlns:p14="http://schemas.microsoft.com/office/powerpoint/2010/main">
    <mc:Choice Requires="p14">
      <p:transition spd="slow" p14:dur="2000" advTm="4896"/>
    </mc:Choice>
    <mc:Fallback xmlns="">
      <p:transition spd="slow" advTm="4896"/>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1316261" y="298621"/>
            <a:ext cx="1107996" cy="369332"/>
          </a:xfrm>
          <a:prstGeom prst="rect">
            <a:avLst/>
          </a:prstGeom>
        </p:spPr>
        <p:txBody>
          <a:bodyPr wrap="none">
            <a:spAutoFit/>
          </a:bodyPr>
          <a:lstStyle/>
          <a:p>
            <a:r>
              <a:rPr lang="zh-CN" altLang="en-US" sz="1800" b="1" dirty="0" smtClean="0"/>
              <a:t>代码评审</a:t>
            </a:r>
            <a:endParaRPr lang="zh-CN" altLang="en-US" sz="1800" b="1" dirty="0"/>
          </a:p>
        </p:txBody>
      </p:sp>
      <p:sp>
        <p:nvSpPr>
          <p:cNvPr id="47" name="矩形 46"/>
          <p:cNvSpPr/>
          <p:nvPr/>
        </p:nvSpPr>
        <p:spPr>
          <a:xfrm>
            <a:off x="1325334" y="597187"/>
            <a:ext cx="1089850" cy="307777"/>
          </a:xfrm>
          <a:prstGeom prst="rect">
            <a:avLst/>
          </a:prstGeom>
        </p:spPr>
        <p:txBody>
          <a:bodyPr wrap="none">
            <a:spAutoFit/>
          </a:bodyPr>
          <a:lstStyle/>
          <a:p>
            <a:r>
              <a:rPr lang="en-US" altLang="zh-CN" sz="1400"/>
              <a:t>Code review</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48" name="矩形 47"/>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sp>
        <p:nvSpPr>
          <p:cNvPr id="3" name="文本框 2"/>
          <p:cNvSpPr txBox="1"/>
          <p:nvPr/>
        </p:nvSpPr>
        <p:spPr>
          <a:xfrm>
            <a:off x="1620242" y="1177692"/>
            <a:ext cx="6081189" cy="584775"/>
          </a:xfrm>
          <a:prstGeom prst="rect">
            <a:avLst/>
          </a:prstGeom>
          <a:noFill/>
        </p:spPr>
        <p:txBody>
          <a:bodyPr wrap="square" rtlCol="0">
            <a:spAutoFit/>
          </a:bodyPr>
          <a:lstStyle/>
          <a:p>
            <a:r>
              <a:rPr lang="zh-CN" altLang="en-US" dirty="0"/>
              <a:t>代码分析工具（如：</a:t>
            </a:r>
            <a:r>
              <a:rPr lang="en-US" altLang="zh-CN" dirty="0"/>
              <a:t>Sonar</a:t>
            </a:r>
            <a:r>
              <a:rPr lang="zh-CN" altLang="en-US" dirty="0"/>
              <a:t>）可以在</a:t>
            </a:r>
            <a:r>
              <a:rPr lang="en-US" altLang="zh-CN" dirty="0"/>
              <a:t>CI</a:t>
            </a:r>
            <a:r>
              <a:rPr lang="zh-CN" altLang="en-US" dirty="0"/>
              <a:t>服务器中执行自动代码检测，然后每个开发者负责处理提交时生成的评论注释。</a:t>
            </a:r>
            <a:endParaRPr lang="zh-CN" altLang="en-US" sz="1800" dirty="0"/>
          </a:p>
        </p:txBody>
      </p:sp>
      <p:sp>
        <p:nvSpPr>
          <p:cNvPr id="5" name="文本框 4"/>
          <p:cNvSpPr txBox="1"/>
          <p:nvPr/>
        </p:nvSpPr>
        <p:spPr>
          <a:xfrm>
            <a:off x="1420476" y="2967820"/>
            <a:ext cx="6480720" cy="830997"/>
          </a:xfrm>
          <a:prstGeom prst="rect">
            <a:avLst/>
          </a:prstGeom>
          <a:noFill/>
        </p:spPr>
        <p:txBody>
          <a:bodyPr wrap="square" rtlCol="0">
            <a:spAutoFit/>
          </a:bodyPr>
          <a:lstStyle/>
          <a:p>
            <a:r>
              <a:rPr lang="zh-CN" altLang="en-US" dirty="0"/>
              <a:t>解决了自动化评审意见，会进行同行代码评审，捕捉那些不能用自动化审查的问题，如验证业务需求、体系结构问题、代码易读性、扩展性等。</a:t>
            </a:r>
            <a:endParaRPr kumimoji="1" lang="zh-CN" altLang="en-US" dirty="0"/>
          </a:p>
        </p:txBody>
      </p:sp>
      <p:sp>
        <p:nvSpPr>
          <p:cNvPr id="2" name="文本框 1"/>
          <p:cNvSpPr txBox="1"/>
          <p:nvPr/>
        </p:nvSpPr>
        <p:spPr>
          <a:xfrm>
            <a:off x="1620242" y="2059126"/>
            <a:ext cx="5688633" cy="584775"/>
          </a:xfrm>
          <a:prstGeom prst="rect">
            <a:avLst/>
          </a:prstGeom>
          <a:noFill/>
        </p:spPr>
        <p:txBody>
          <a:bodyPr wrap="square" rtlCol="0">
            <a:spAutoFit/>
          </a:bodyPr>
          <a:lstStyle/>
          <a:p>
            <a:r>
              <a:rPr lang="zh-CN" altLang="en-US"/>
              <a:t>自动代码审查基于一组预定义的规则，是发现潜在技术问题很好的方法，这些规则可以从主流的开发语言中下载。</a:t>
            </a:r>
            <a:endParaRPr kumimoji="1" lang="zh-CN" altLang="en-US"/>
          </a:p>
        </p:txBody>
      </p:sp>
    </p:spTree>
    <p:extLst>
      <p:ext uri="{BB962C8B-B14F-4D97-AF65-F5344CB8AC3E}">
        <p14:creationId xmlns:p14="http://schemas.microsoft.com/office/powerpoint/2010/main" val="1453302958"/>
      </p:ext>
    </p:extLst>
  </p:cSld>
  <p:clrMapOvr>
    <a:masterClrMapping/>
  </p:clrMapOvr>
  <mc:AlternateContent xmlns:mc="http://schemas.openxmlformats.org/markup-compatibility/2006" xmlns:p14="http://schemas.microsoft.com/office/powerpoint/2010/main">
    <mc:Choice Requires="p14">
      <p:transition spd="slow" p14:dur="2000" advTm="4896"/>
    </mc:Choice>
    <mc:Fallback xmlns="">
      <p:transition spd="slow" advTm="4896"/>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Documents and Settings\Administrator\桌面\复件 (4) 复件 4\ba8d822b65905f9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316261" y="667953"/>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5" name="矩形 4"/>
          <p:cNvSpPr/>
          <p:nvPr/>
        </p:nvSpPr>
        <p:spPr>
          <a:xfrm>
            <a:off x="1316261" y="298621"/>
            <a:ext cx="2031325"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单击添加文字标题</a:t>
            </a:r>
          </a:p>
        </p:txBody>
      </p:sp>
      <p:sp>
        <p:nvSpPr>
          <p:cNvPr id="6" name="矩形 5"/>
          <p:cNvSpPr/>
          <p:nvPr/>
        </p:nvSpPr>
        <p:spPr>
          <a:xfrm>
            <a:off x="1332210" y="556195"/>
            <a:ext cx="176683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Click add text caption</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7" name="六边形 6"/>
          <p:cNvSpPr/>
          <p:nvPr/>
        </p:nvSpPr>
        <p:spPr>
          <a:xfrm>
            <a:off x="1060336" y="2245647"/>
            <a:ext cx="1775564" cy="579981"/>
          </a:xfrm>
          <a:prstGeom prst="hexagon">
            <a:avLst>
              <a:gd name="adj" fmla="val 47222"/>
              <a:gd name="vf" fmla="val 115470"/>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8" name="六边形 7"/>
          <p:cNvSpPr/>
          <p:nvPr/>
        </p:nvSpPr>
        <p:spPr>
          <a:xfrm>
            <a:off x="1060335" y="3011284"/>
            <a:ext cx="1775564" cy="579981"/>
          </a:xfrm>
          <a:prstGeom prst="hexagon">
            <a:avLst>
              <a:gd name="adj" fmla="val 47222"/>
              <a:gd name="vf" fmla="val 115470"/>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9" name="六边形 8"/>
          <p:cNvSpPr/>
          <p:nvPr/>
        </p:nvSpPr>
        <p:spPr>
          <a:xfrm>
            <a:off x="1060335" y="3776920"/>
            <a:ext cx="1775564" cy="579981"/>
          </a:xfrm>
          <a:prstGeom prst="hexagon">
            <a:avLst>
              <a:gd name="adj" fmla="val 47222"/>
              <a:gd name="vf" fmla="val 115470"/>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10" name="任意多边形 9"/>
          <p:cNvSpPr/>
          <p:nvPr/>
        </p:nvSpPr>
        <p:spPr>
          <a:xfrm>
            <a:off x="2731855" y="1562858"/>
            <a:ext cx="1561345" cy="414288"/>
          </a:xfrm>
          <a:custGeom>
            <a:avLst/>
            <a:gdLst>
              <a:gd name="connsiteX0" fmla="*/ 1 w 2044884"/>
              <a:gd name="connsiteY0" fmla="*/ 0 h 563693"/>
              <a:gd name="connsiteX1" fmla="*/ 1778697 w 2044884"/>
              <a:gd name="connsiteY1" fmla="*/ 0 h 563693"/>
              <a:gd name="connsiteX2" fmla="*/ 2044884 w 2044884"/>
              <a:gd name="connsiteY2" fmla="*/ 281847 h 563693"/>
              <a:gd name="connsiteX3" fmla="*/ 1778697 w 2044884"/>
              <a:gd name="connsiteY3" fmla="*/ 563693 h 563693"/>
              <a:gd name="connsiteX4" fmla="*/ 0 w 2044884"/>
              <a:gd name="connsiteY4" fmla="*/ 563693 h 563693"/>
              <a:gd name="connsiteX5" fmla="*/ 266188 w 2044884"/>
              <a:gd name="connsiteY5" fmla="*/ 281846 h 56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4884" h="563693">
                <a:moveTo>
                  <a:pt x="1" y="0"/>
                </a:moveTo>
                <a:lnTo>
                  <a:pt x="1778697" y="0"/>
                </a:lnTo>
                <a:lnTo>
                  <a:pt x="2044884" y="281847"/>
                </a:lnTo>
                <a:lnTo>
                  <a:pt x="1778697" y="563693"/>
                </a:lnTo>
                <a:lnTo>
                  <a:pt x="0" y="563693"/>
                </a:lnTo>
                <a:lnTo>
                  <a:pt x="266188" y="281846"/>
                </a:lnTo>
                <a:close/>
              </a:path>
            </a:pathLst>
          </a:custGeom>
          <a:solidFill>
            <a:srgbClr val="CB2E2E"/>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11" name="六边形 10"/>
          <p:cNvSpPr/>
          <p:nvPr/>
        </p:nvSpPr>
        <p:spPr>
          <a:xfrm>
            <a:off x="1060336" y="1480010"/>
            <a:ext cx="1775564" cy="579981"/>
          </a:xfrm>
          <a:prstGeom prst="hexagon">
            <a:avLst>
              <a:gd name="adj" fmla="val 47222"/>
              <a:gd name="vf" fmla="val 115470"/>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12" name="任意多边形 11"/>
          <p:cNvSpPr/>
          <p:nvPr/>
        </p:nvSpPr>
        <p:spPr>
          <a:xfrm>
            <a:off x="2731855" y="2328494"/>
            <a:ext cx="1561345" cy="414288"/>
          </a:xfrm>
          <a:custGeom>
            <a:avLst/>
            <a:gdLst>
              <a:gd name="connsiteX0" fmla="*/ 1 w 2044884"/>
              <a:gd name="connsiteY0" fmla="*/ 0 h 563693"/>
              <a:gd name="connsiteX1" fmla="*/ 1778697 w 2044884"/>
              <a:gd name="connsiteY1" fmla="*/ 0 h 563693"/>
              <a:gd name="connsiteX2" fmla="*/ 2044884 w 2044884"/>
              <a:gd name="connsiteY2" fmla="*/ 281847 h 563693"/>
              <a:gd name="connsiteX3" fmla="*/ 1778697 w 2044884"/>
              <a:gd name="connsiteY3" fmla="*/ 563693 h 563693"/>
              <a:gd name="connsiteX4" fmla="*/ 0 w 2044884"/>
              <a:gd name="connsiteY4" fmla="*/ 563693 h 563693"/>
              <a:gd name="connsiteX5" fmla="*/ 266188 w 2044884"/>
              <a:gd name="connsiteY5" fmla="*/ 281846 h 56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4884" h="563693">
                <a:moveTo>
                  <a:pt x="1" y="0"/>
                </a:moveTo>
                <a:lnTo>
                  <a:pt x="1778697" y="0"/>
                </a:lnTo>
                <a:lnTo>
                  <a:pt x="2044884" y="281847"/>
                </a:lnTo>
                <a:lnTo>
                  <a:pt x="1778697" y="563693"/>
                </a:lnTo>
                <a:lnTo>
                  <a:pt x="0" y="563693"/>
                </a:lnTo>
                <a:lnTo>
                  <a:pt x="266188" y="281846"/>
                </a:lnTo>
                <a:close/>
              </a:path>
            </a:pathLst>
          </a:custGeom>
          <a:solidFill>
            <a:srgbClr val="CB2E2E"/>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13" name="任意多边形 12"/>
          <p:cNvSpPr/>
          <p:nvPr/>
        </p:nvSpPr>
        <p:spPr>
          <a:xfrm>
            <a:off x="2731855" y="3094130"/>
            <a:ext cx="1561345" cy="414288"/>
          </a:xfrm>
          <a:custGeom>
            <a:avLst/>
            <a:gdLst>
              <a:gd name="connsiteX0" fmla="*/ 1 w 2044884"/>
              <a:gd name="connsiteY0" fmla="*/ 0 h 563693"/>
              <a:gd name="connsiteX1" fmla="*/ 1778697 w 2044884"/>
              <a:gd name="connsiteY1" fmla="*/ 0 h 563693"/>
              <a:gd name="connsiteX2" fmla="*/ 2044884 w 2044884"/>
              <a:gd name="connsiteY2" fmla="*/ 281847 h 563693"/>
              <a:gd name="connsiteX3" fmla="*/ 1778697 w 2044884"/>
              <a:gd name="connsiteY3" fmla="*/ 563693 h 563693"/>
              <a:gd name="connsiteX4" fmla="*/ 0 w 2044884"/>
              <a:gd name="connsiteY4" fmla="*/ 563693 h 563693"/>
              <a:gd name="connsiteX5" fmla="*/ 266188 w 2044884"/>
              <a:gd name="connsiteY5" fmla="*/ 281846 h 56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4884" h="563693">
                <a:moveTo>
                  <a:pt x="1" y="0"/>
                </a:moveTo>
                <a:lnTo>
                  <a:pt x="1778697" y="0"/>
                </a:lnTo>
                <a:lnTo>
                  <a:pt x="2044884" y="281847"/>
                </a:lnTo>
                <a:lnTo>
                  <a:pt x="1778697" y="563693"/>
                </a:lnTo>
                <a:lnTo>
                  <a:pt x="0" y="563693"/>
                </a:lnTo>
                <a:lnTo>
                  <a:pt x="266188" y="281846"/>
                </a:lnTo>
                <a:close/>
              </a:path>
            </a:pathLst>
          </a:custGeom>
          <a:solidFill>
            <a:srgbClr val="CB2E2E"/>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14" name="任意多边形 13"/>
          <p:cNvSpPr/>
          <p:nvPr/>
        </p:nvSpPr>
        <p:spPr>
          <a:xfrm>
            <a:off x="2731855" y="3859767"/>
            <a:ext cx="1561345" cy="414288"/>
          </a:xfrm>
          <a:custGeom>
            <a:avLst/>
            <a:gdLst>
              <a:gd name="connsiteX0" fmla="*/ 1 w 2044884"/>
              <a:gd name="connsiteY0" fmla="*/ 0 h 563693"/>
              <a:gd name="connsiteX1" fmla="*/ 1778697 w 2044884"/>
              <a:gd name="connsiteY1" fmla="*/ 0 h 563693"/>
              <a:gd name="connsiteX2" fmla="*/ 2044884 w 2044884"/>
              <a:gd name="connsiteY2" fmla="*/ 281847 h 563693"/>
              <a:gd name="connsiteX3" fmla="*/ 1778697 w 2044884"/>
              <a:gd name="connsiteY3" fmla="*/ 563693 h 563693"/>
              <a:gd name="connsiteX4" fmla="*/ 0 w 2044884"/>
              <a:gd name="connsiteY4" fmla="*/ 563693 h 563693"/>
              <a:gd name="connsiteX5" fmla="*/ 266188 w 2044884"/>
              <a:gd name="connsiteY5" fmla="*/ 281846 h 56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4884" h="563693">
                <a:moveTo>
                  <a:pt x="1" y="0"/>
                </a:moveTo>
                <a:lnTo>
                  <a:pt x="1778697" y="0"/>
                </a:lnTo>
                <a:lnTo>
                  <a:pt x="2044884" y="281847"/>
                </a:lnTo>
                <a:lnTo>
                  <a:pt x="1778697" y="563693"/>
                </a:lnTo>
                <a:lnTo>
                  <a:pt x="0" y="563693"/>
                </a:lnTo>
                <a:lnTo>
                  <a:pt x="266188" y="281846"/>
                </a:lnTo>
                <a:close/>
              </a:path>
            </a:pathLst>
          </a:custGeom>
          <a:solidFill>
            <a:srgbClr val="CB2E2E"/>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grpSp>
        <p:nvGrpSpPr>
          <p:cNvPr id="15" name="组合 14"/>
          <p:cNvGrpSpPr/>
          <p:nvPr/>
        </p:nvGrpSpPr>
        <p:grpSpPr>
          <a:xfrm>
            <a:off x="1767412" y="2401420"/>
            <a:ext cx="379124" cy="286761"/>
            <a:chOff x="4268086" y="4221191"/>
            <a:chExt cx="509646" cy="387231"/>
          </a:xfrm>
          <a:solidFill>
            <a:srgbClr val="2F2637"/>
          </a:solidFill>
          <a:effectLst/>
        </p:grpSpPr>
        <p:sp>
          <p:nvSpPr>
            <p:cNvPr id="16" name="Freeform 20"/>
            <p:cNvSpPr>
              <a:spLocks noEditPoints="1"/>
            </p:cNvSpPr>
            <p:nvPr/>
          </p:nvSpPr>
          <p:spPr bwMode="auto">
            <a:xfrm>
              <a:off x="4268086" y="4273030"/>
              <a:ext cx="337890" cy="335392"/>
            </a:xfrm>
            <a:custGeom>
              <a:avLst/>
              <a:gdLst>
                <a:gd name="T0" fmla="*/ 229 w 229"/>
                <a:gd name="T1" fmla="*/ 128 h 227"/>
                <a:gd name="T2" fmla="*/ 229 w 229"/>
                <a:gd name="T3" fmla="*/ 98 h 227"/>
                <a:gd name="T4" fmla="*/ 206 w 229"/>
                <a:gd name="T5" fmla="*/ 93 h 227"/>
                <a:gd name="T6" fmla="*/ 200 w 229"/>
                <a:gd name="T7" fmla="*/ 76 h 227"/>
                <a:gd name="T8" fmla="*/ 216 w 229"/>
                <a:gd name="T9" fmla="*/ 58 h 227"/>
                <a:gd name="T10" fmla="*/ 198 w 229"/>
                <a:gd name="T11" fmla="*/ 34 h 227"/>
                <a:gd name="T12" fmla="*/ 176 w 229"/>
                <a:gd name="T13" fmla="*/ 44 h 227"/>
                <a:gd name="T14" fmla="*/ 161 w 229"/>
                <a:gd name="T15" fmla="*/ 33 h 227"/>
                <a:gd name="T16" fmla="*/ 164 w 229"/>
                <a:gd name="T17" fmla="*/ 9 h 227"/>
                <a:gd name="T18" fmla="*/ 135 w 229"/>
                <a:gd name="T19" fmla="*/ 0 h 227"/>
                <a:gd name="T20" fmla="*/ 123 w 229"/>
                <a:gd name="T21" fmla="*/ 20 h 227"/>
                <a:gd name="T22" fmla="*/ 114 w 229"/>
                <a:gd name="T23" fmla="*/ 20 h 227"/>
                <a:gd name="T24" fmla="*/ 105 w 229"/>
                <a:gd name="T25" fmla="*/ 20 h 227"/>
                <a:gd name="T26" fmla="*/ 93 w 229"/>
                <a:gd name="T27" fmla="*/ 0 h 227"/>
                <a:gd name="T28" fmla="*/ 65 w 229"/>
                <a:gd name="T29" fmla="*/ 9 h 227"/>
                <a:gd name="T30" fmla="*/ 67 w 229"/>
                <a:gd name="T31" fmla="*/ 33 h 227"/>
                <a:gd name="T32" fmla="*/ 52 w 229"/>
                <a:gd name="T33" fmla="*/ 44 h 227"/>
                <a:gd name="T34" fmla="*/ 30 w 229"/>
                <a:gd name="T35" fmla="*/ 34 h 227"/>
                <a:gd name="T36" fmla="*/ 13 w 229"/>
                <a:gd name="T37" fmla="*/ 58 h 227"/>
                <a:gd name="T38" fmla="*/ 29 w 229"/>
                <a:gd name="T39" fmla="*/ 76 h 227"/>
                <a:gd name="T40" fmla="*/ 23 w 229"/>
                <a:gd name="T41" fmla="*/ 94 h 227"/>
                <a:gd name="T42" fmla="*/ 0 w 229"/>
                <a:gd name="T43" fmla="*/ 98 h 227"/>
                <a:gd name="T44" fmla="*/ 0 w 229"/>
                <a:gd name="T45" fmla="*/ 128 h 227"/>
                <a:gd name="T46" fmla="*/ 23 w 229"/>
                <a:gd name="T47" fmla="*/ 133 h 227"/>
                <a:gd name="T48" fmla="*/ 29 w 229"/>
                <a:gd name="T49" fmla="*/ 151 h 227"/>
                <a:gd name="T50" fmla="*/ 13 w 229"/>
                <a:gd name="T51" fmla="*/ 169 h 227"/>
                <a:gd name="T52" fmla="*/ 31 w 229"/>
                <a:gd name="T53" fmla="*/ 193 h 227"/>
                <a:gd name="T54" fmla="*/ 52 w 229"/>
                <a:gd name="T55" fmla="*/ 183 h 227"/>
                <a:gd name="T56" fmla="*/ 67 w 229"/>
                <a:gd name="T57" fmla="*/ 194 h 227"/>
                <a:gd name="T58" fmla="*/ 65 w 229"/>
                <a:gd name="T59" fmla="*/ 218 h 227"/>
                <a:gd name="T60" fmla="*/ 93 w 229"/>
                <a:gd name="T61" fmla="*/ 227 h 227"/>
                <a:gd name="T62" fmla="*/ 105 w 229"/>
                <a:gd name="T63" fmla="*/ 206 h 227"/>
                <a:gd name="T64" fmla="*/ 114 w 229"/>
                <a:gd name="T65" fmla="*/ 207 h 227"/>
                <a:gd name="T66" fmla="*/ 124 w 229"/>
                <a:gd name="T67" fmla="*/ 206 h 227"/>
                <a:gd name="T68" fmla="*/ 135 w 229"/>
                <a:gd name="T69" fmla="*/ 227 h 227"/>
                <a:gd name="T70" fmla="*/ 164 w 229"/>
                <a:gd name="T71" fmla="*/ 217 h 227"/>
                <a:gd name="T72" fmla="*/ 161 w 229"/>
                <a:gd name="T73" fmla="*/ 194 h 227"/>
                <a:gd name="T74" fmla="*/ 176 w 229"/>
                <a:gd name="T75" fmla="*/ 183 h 227"/>
                <a:gd name="T76" fmla="*/ 198 w 229"/>
                <a:gd name="T77" fmla="*/ 193 h 227"/>
                <a:gd name="T78" fmla="*/ 216 w 229"/>
                <a:gd name="T79" fmla="*/ 168 h 227"/>
                <a:gd name="T80" fmla="*/ 200 w 229"/>
                <a:gd name="T81" fmla="*/ 151 h 227"/>
                <a:gd name="T82" fmla="*/ 206 w 229"/>
                <a:gd name="T83" fmla="*/ 133 h 227"/>
                <a:gd name="T84" fmla="*/ 229 w 229"/>
                <a:gd name="T85" fmla="*/ 128 h 227"/>
                <a:gd name="T86" fmla="*/ 114 w 229"/>
                <a:gd name="T87" fmla="*/ 180 h 227"/>
                <a:gd name="T88" fmla="*/ 47 w 229"/>
                <a:gd name="T89" fmla="*/ 113 h 227"/>
                <a:gd name="T90" fmla="*/ 114 w 229"/>
                <a:gd name="T91" fmla="*/ 46 h 227"/>
                <a:gd name="T92" fmla="*/ 181 w 229"/>
                <a:gd name="T93" fmla="*/ 113 h 227"/>
                <a:gd name="T94" fmla="*/ 114 w 229"/>
                <a:gd name="T95" fmla="*/ 18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227">
                  <a:moveTo>
                    <a:pt x="229" y="128"/>
                  </a:moveTo>
                  <a:cubicBezTo>
                    <a:pt x="229" y="98"/>
                    <a:pt x="229" y="98"/>
                    <a:pt x="229" y="98"/>
                  </a:cubicBezTo>
                  <a:cubicBezTo>
                    <a:pt x="206" y="93"/>
                    <a:pt x="206" y="93"/>
                    <a:pt x="206" y="93"/>
                  </a:cubicBezTo>
                  <a:cubicBezTo>
                    <a:pt x="204" y="87"/>
                    <a:pt x="202" y="81"/>
                    <a:pt x="200" y="76"/>
                  </a:cubicBezTo>
                  <a:cubicBezTo>
                    <a:pt x="216" y="58"/>
                    <a:pt x="216" y="58"/>
                    <a:pt x="216" y="58"/>
                  </a:cubicBezTo>
                  <a:cubicBezTo>
                    <a:pt x="198" y="34"/>
                    <a:pt x="198" y="34"/>
                    <a:pt x="198" y="34"/>
                  </a:cubicBezTo>
                  <a:cubicBezTo>
                    <a:pt x="176" y="44"/>
                    <a:pt x="176" y="44"/>
                    <a:pt x="176" y="44"/>
                  </a:cubicBezTo>
                  <a:cubicBezTo>
                    <a:pt x="172" y="39"/>
                    <a:pt x="167" y="36"/>
                    <a:pt x="161" y="33"/>
                  </a:cubicBezTo>
                  <a:cubicBezTo>
                    <a:pt x="164" y="9"/>
                    <a:pt x="164" y="9"/>
                    <a:pt x="164" y="9"/>
                  </a:cubicBezTo>
                  <a:cubicBezTo>
                    <a:pt x="135" y="0"/>
                    <a:pt x="135" y="0"/>
                    <a:pt x="135" y="0"/>
                  </a:cubicBezTo>
                  <a:cubicBezTo>
                    <a:pt x="123" y="20"/>
                    <a:pt x="123" y="20"/>
                    <a:pt x="123" y="20"/>
                  </a:cubicBezTo>
                  <a:cubicBezTo>
                    <a:pt x="120" y="20"/>
                    <a:pt x="117" y="20"/>
                    <a:pt x="114" y="20"/>
                  </a:cubicBezTo>
                  <a:cubicBezTo>
                    <a:pt x="111" y="20"/>
                    <a:pt x="108" y="20"/>
                    <a:pt x="105" y="20"/>
                  </a:cubicBezTo>
                  <a:cubicBezTo>
                    <a:pt x="93" y="0"/>
                    <a:pt x="93" y="0"/>
                    <a:pt x="93" y="0"/>
                  </a:cubicBezTo>
                  <a:cubicBezTo>
                    <a:pt x="65" y="9"/>
                    <a:pt x="65" y="9"/>
                    <a:pt x="65" y="9"/>
                  </a:cubicBezTo>
                  <a:cubicBezTo>
                    <a:pt x="67" y="33"/>
                    <a:pt x="67" y="33"/>
                    <a:pt x="67" y="33"/>
                  </a:cubicBezTo>
                  <a:cubicBezTo>
                    <a:pt x="62" y="36"/>
                    <a:pt x="57" y="39"/>
                    <a:pt x="52" y="44"/>
                  </a:cubicBezTo>
                  <a:cubicBezTo>
                    <a:pt x="30" y="34"/>
                    <a:pt x="30" y="34"/>
                    <a:pt x="30" y="34"/>
                  </a:cubicBezTo>
                  <a:cubicBezTo>
                    <a:pt x="13" y="58"/>
                    <a:pt x="13" y="58"/>
                    <a:pt x="13" y="58"/>
                  </a:cubicBezTo>
                  <a:cubicBezTo>
                    <a:pt x="29" y="76"/>
                    <a:pt x="29" y="76"/>
                    <a:pt x="29" y="76"/>
                  </a:cubicBezTo>
                  <a:cubicBezTo>
                    <a:pt x="26" y="81"/>
                    <a:pt x="24" y="87"/>
                    <a:pt x="23" y="94"/>
                  </a:cubicBezTo>
                  <a:cubicBezTo>
                    <a:pt x="0" y="98"/>
                    <a:pt x="0" y="98"/>
                    <a:pt x="0" y="98"/>
                  </a:cubicBezTo>
                  <a:cubicBezTo>
                    <a:pt x="0" y="128"/>
                    <a:pt x="0" y="128"/>
                    <a:pt x="0" y="128"/>
                  </a:cubicBezTo>
                  <a:cubicBezTo>
                    <a:pt x="23" y="133"/>
                    <a:pt x="23" y="133"/>
                    <a:pt x="23" y="133"/>
                  </a:cubicBezTo>
                  <a:cubicBezTo>
                    <a:pt x="24" y="139"/>
                    <a:pt x="26" y="145"/>
                    <a:pt x="29" y="151"/>
                  </a:cubicBezTo>
                  <a:cubicBezTo>
                    <a:pt x="13" y="169"/>
                    <a:pt x="13" y="169"/>
                    <a:pt x="13" y="169"/>
                  </a:cubicBezTo>
                  <a:cubicBezTo>
                    <a:pt x="31" y="193"/>
                    <a:pt x="31" y="193"/>
                    <a:pt x="31" y="193"/>
                  </a:cubicBezTo>
                  <a:cubicBezTo>
                    <a:pt x="52" y="183"/>
                    <a:pt x="52" y="183"/>
                    <a:pt x="52" y="183"/>
                  </a:cubicBezTo>
                  <a:cubicBezTo>
                    <a:pt x="57" y="187"/>
                    <a:pt x="62" y="191"/>
                    <a:pt x="67" y="194"/>
                  </a:cubicBezTo>
                  <a:cubicBezTo>
                    <a:pt x="65" y="218"/>
                    <a:pt x="65" y="218"/>
                    <a:pt x="65" y="218"/>
                  </a:cubicBezTo>
                  <a:cubicBezTo>
                    <a:pt x="93" y="227"/>
                    <a:pt x="93" y="227"/>
                    <a:pt x="93" y="227"/>
                  </a:cubicBezTo>
                  <a:cubicBezTo>
                    <a:pt x="105" y="206"/>
                    <a:pt x="105" y="206"/>
                    <a:pt x="105" y="206"/>
                  </a:cubicBezTo>
                  <a:cubicBezTo>
                    <a:pt x="108" y="207"/>
                    <a:pt x="111" y="207"/>
                    <a:pt x="114" y="207"/>
                  </a:cubicBezTo>
                  <a:cubicBezTo>
                    <a:pt x="117" y="207"/>
                    <a:pt x="121" y="207"/>
                    <a:pt x="124" y="206"/>
                  </a:cubicBezTo>
                  <a:cubicBezTo>
                    <a:pt x="135" y="227"/>
                    <a:pt x="135" y="227"/>
                    <a:pt x="135" y="227"/>
                  </a:cubicBezTo>
                  <a:cubicBezTo>
                    <a:pt x="164" y="217"/>
                    <a:pt x="164" y="217"/>
                    <a:pt x="164" y="217"/>
                  </a:cubicBezTo>
                  <a:cubicBezTo>
                    <a:pt x="161" y="194"/>
                    <a:pt x="161" y="194"/>
                    <a:pt x="161" y="194"/>
                  </a:cubicBezTo>
                  <a:cubicBezTo>
                    <a:pt x="167" y="191"/>
                    <a:pt x="172" y="187"/>
                    <a:pt x="176" y="183"/>
                  </a:cubicBezTo>
                  <a:cubicBezTo>
                    <a:pt x="198" y="193"/>
                    <a:pt x="198" y="193"/>
                    <a:pt x="198" y="193"/>
                  </a:cubicBezTo>
                  <a:cubicBezTo>
                    <a:pt x="216" y="168"/>
                    <a:pt x="216" y="168"/>
                    <a:pt x="216" y="168"/>
                  </a:cubicBezTo>
                  <a:cubicBezTo>
                    <a:pt x="200" y="151"/>
                    <a:pt x="200" y="151"/>
                    <a:pt x="200" y="151"/>
                  </a:cubicBezTo>
                  <a:cubicBezTo>
                    <a:pt x="202" y="145"/>
                    <a:pt x="204" y="139"/>
                    <a:pt x="206" y="133"/>
                  </a:cubicBezTo>
                  <a:lnTo>
                    <a:pt x="229" y="128"/>
                  </a:lnTo>
                  <a:close/>
                  <a:moveTo>
                    <a:pt x="114" y="180"/>
                  </a:moveTo>
                  <a:cubicBezTo>
                    <a:pt x="77" y="180"/>
                    <a:pt x="47" y="150"/>
                    <a:pt x="47" y="113"/>
                  </a:cubicBezTo>
                  <a:cubicBezTo>
                    <a:pt x="47" y="76"/>
                    <a:pt x="77" y="46"/>
                    <a:pt x="114" y="46"/>
                  </a:cubicBezTo>
                  <a:cubicBezTo>
                    <a:pt x="151" y="46"/>
                    <a:pt x="181" y="76"/>
                    <a:pt x="181" y="113"/>
                  </a:cubicBezTo>
                  <a:cubicBezTo>
                    <a:pt x="181" y="150"/>
                    <a:pt x="151" y="180"/>
                    <a:pt x="114" y="1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sp>
          <p:nvSpPr>
            <p:cNvPr id="17" name="Freeform 21"/>
            <p:cNvSpPr>
              <a:spLocks noEditPoints="1"/>
            </p:cNvSpPr>
            <p:nvPr/>
          </p:nvSpPr>
          <p:spPr bwMode="auto">
            <a:xfrm>
              <a:off x="4577871" y="4221191"/>
              <a:ext cx="199861" cy="199861"/>
            </a:xfrm>
            <a:custGeom>
              <a:avLst/>
              <a:gdLst>
                <a:gd name="T0" fmla="*/ 135 w 135"/>
                <a:gd name="T1" fmla="*/ 76 h 135"/>
                <a:gd name="T2" fmla="*/ 135 w 135"/>
                <a:gd name="T3" fmla="*/ 58 h 135"/>
                <a:gd name="T4" fmla="*/ 122 w 135"/>
                <a:gd name="T5" fmla="*/ 55 h 135"/>
                <a:gd name="T6" fmla="*/ 118 w 135"/>
                <a:gd name="T7" fmla="*/ 45 h 135"/>
                <a:gd name="T8" fmla="*/ 128 w 135"/>
                <a:gd name="T9" fmla="*/ 34 h 135"/>
                <a:gd name="T10" fmla="*/ 117 w 135"/>
                <a:gd name="T11" fmla="*/ 20 h 135"/>
                <a:gd name="T12" fmla="*/ 104 w 135"/>
                <a:gd name="T13" fmla="*/ 26 h 135"/>
                <a:gd name="T14" fmla="*/ 96 w 135"/>
                <a:gd name="T15" fmla="*/ 19 h 135"/>
                <a:gd name="T16" fmla="*/ 97 w 135"/>
                <a:gd name="T17" fmla="*/ 5 h 135"/>
                <a:gd name="T18" fmla="*/ 80 w 135"/>
                <a:gd name="T19" fmla="*/ 0 h 135"/>
                <a:gd name="T20" fmla="*/ 73 w 135"/>
                <a:gd name="T21" fmla="*/ 12 h 135"/>
                <a:gd name="T22" fmla="*/ 67 w 135"/>
                <a:gd name="T23" fmla="*/ 12 h 135"/>
                <a:gd name="T24" fmla="*/ 62 w 135"/>
                <a:gd name="T25" fmla="*/ 12 h 135"/>
                <a:gd name="T26" fmla="*/ 55 w 135"/>
                <a:gd name="T27" fmla="*/ 0 h 135"/>
                <a:gd name="T28" fmla="*/ 38 w 135"/>
                <a:gd name="T29" fmla="*/ 5 h 135"/>
                <a:gd name="T30" fmla="*/ 39 w 135"/>
                <a:gd name="T31" fmla="*/ 19 h 135"/>
                <a:gd name="T32" fmla="*/ 30 w 135"/>
                <a:gd name="T33" fmla="*/ 26 h 135"/>
                <a:gd name="T34" fmla="*/ 18 w 135"/>
                <a:gd name="T35" fmla="*/ 20 h 135"/>
                <a:gd name="T36" fmla="*/ 7 w 135"/>
                <a:gd name="T37" fmla="*/ 34 h 135"/>
                <a:gd name="T38" fmla="*/ 17 w 135"/>
                <a:gd name="T39" fmla="*/ 45 h 135"/>
                <a:gd name="T40" fmla="*/ 13 w 135"/>
                <a:gd name="T41" fmla="*/ 55 h 135"/>
                <a:gd name="T42" fmla="*/ 0 w 135"/>
                <a:gd name="T43" fmla="*/ 58 h 135"/>
                <a:gd name="T44" fmla="*/ 0 w 135"/>
                <a:gd name="T45" fmla="*/ 76 h 135"/>
                <a:gd name="T46" fmla="*/ 13 w 135"/>
                <a:gd name="T47" fmla="*/ 79 h 135"/>
                <a:gd name="T48" fmla="*/ 17 w 135"/>
                <a:gd name="T49" fmla="*/ 90 h 135"/>
                <a:gd name="T50" fmla="*/ 7 w 135"/>
                <a:gd name="T51" fmla="*/ 100 h 135"/>
                <a:gd name="T52" fmla="*/ 18 w 135"/>
                <a:gd name="T53" fmla="*/ 114 h 135"/>
                <a:gd name="T54" fmla="*/ 31 w 135"/>
                <a:gd name="T55" fmla="*/ 109 h 135"/>
                <a:gd name="T56" fmla="*/ 39 w 135"/>
                <a:gd name="T57" fmla="*/ 115 h 135"/>
                <a:gd name="T58" fmla="*/ 38 w 135"/>
                <a:gd name="T59" fmla="*/ 129 h 135"/>
                <a:gd name="T60" fmla="*/ 55 w 135"/>
                <a:gd name="T61" fmla="*/ 135 h 135"/>
                <a:gd name="T62" fmla="*/ 62 w 135"/>
                <a:gd name="T63" fmla="*/ 122 h 135"/>
                <a:gd name="T64" fmla="*/ 68 w 135"/>
                <a:gd name="T65" fmla="*/ 123 h 135"/>
                <a:gd name="T66" fmla="*/ 73 w 135"/>
                <a:gd name="T67" fmla="*/ 122 h 135"/>
                <a:gd name="T68" fmla="*/ 80 w 135"/>
                <a:gd name="T69" fmla="*/ 135 h 135"/>
                <a:gd name="T70" fmla="*/ 97 w 135"/>
                <a:gd name="T71" fmla="*/ 129 h 135"/>
                <a:gd name="T72" fmla="*/ 96 w 135"/>
                <a:gd name="T73" fmla="*/ 115 h 135"/>
                <a:gd name="T74" fmla="*/ 104 w 135"/>
                <a:gd name="T75" fmla="*/ 109 h 135"/>
                <a:gd name="T76" fmla="*/ 117 w 135"/>
                <a:gd name="T77" fmla="*/ 114 h 135"/>
                <a:gd name="T78" fmla="*/ 128 w 135"/>
                <a:gd name="T79" fmla="*/ 100 h 135"/>
                <a:gd name="T80" fmla="*/ 118 w 135"/>
                <a:gd name="T81" fmla="*/ 89 h 135"/>
                <a:gd name="T82" fmla="*/ 122 w 135"/>
                <a:gd name="T83" fmla="*/ 79 h 135"/>
                <a:gd name="T84" fmla="*/ 135 w 135"/>
                <a:gd name="T85" fmla="*/ 76 h 135"/>
                <a:gd name="T86" fmla="*/ 67 w 135"/>
                <a:gd name="T87" fmla="*/ 107 h 135"/>
                <a:gd name="T88" fmla="*/ 28 w 135"/>
                <a:gd name="T89" fmla="*/ 67 h 135"/>
                <a:gd name="T90" fmla="*/ 67 w 135"/>
                <a:gd name="T91" fmla="*/ 27 h 135"/>
                <a:gd name="T92" fmla="*/ 107 w 135"/>
                <a:gd name="T93" fmla="*/ 67 h 135"/>
                <a:gd name="T94" fmla="*/ 67 w 135"/>
                <a:gd name="T95" fmla="*/ 10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5" h="135">
                  <a:moveTo>
                    <a:pt x="135" y="76"/>
                  </a:moveTo>
                  <a:cubicBezTo>
                    <a:pt x="135" y="58"/>
                    <a:pt x="135" y="58"/>
                    <a:pt x="135" y="58"/>
                  </a:cubicBezTo>
                  <a:cubicBezTo>
                    <a:pt x="122" y="55"/>
                    <a:pt x="122" y="55"/>
                    <a:pt x="122" y="55"/>
                  </a:cubicBezTo>
                  <a:cubicBezTo>
                    <a:pt x="121" y="52"/>
                    <a:pt x="120" y="48"/>
                    <a:pt x="118" y="45"/>
                  </a:cubicBezTo>
                  <a:cubicBezTo>
                    <a:pt x="128" y="34"/>
                    <a:pt x="128" y="34"/>
                    <a:pt x="128" y="34"/>
                  </a:cubicBezTo>
                  <a:cubicBezTo>
                    <a:pt x="117" y="20"/>
                    <a:pt x="117" y="20"/>
                    <a:pt x="117" y="20"/>
                  </a:cubicBezTo>
                  <a:cubicBezTo>
                    <a:pt x="104" y="26"/>
                    <a:pt x="104" y="26"/>
                    <a:pt x="104" y="26"/>
                  </a:cubicBezTo>
                  <a:cubicBezTo>
                    <a:pt x="102" y="23"/>
                    <a:pt x="99" y="21"/>
                    <a:pt x="96" y="19"/>
                  </a:cubicBezTo>
                  <a:cubicBezTo>
                    <a:pt x="97" y="5"/>
                    <a:pt x="97" y="5"/>
                    <a:pt x="97" y="5"/>
                  </a:cubicBezTo>
                  <a:cubicBezTo>
                    <a:pt x="80" y="0"/>
                    <a:pt x="80" y="0"/>
                    <a:pt x="80" y="0"/>
                  </a:cubicBezTo>
                  <a:cubicBezTo>
                    <a:pt x="73" y="12"/>
                    <a:pt x="73" y="12"/>
                    <a:pt x="73" y="12"/>
                  </a:cubicBezTo>
                  <a:cubicBezTo>
                    <a:pt x="71" y="12"/>
                    <a:pt x="69" y="12"/>
                    <a:pt x="67" y="12"/>
                  </a:cubicBezTo>
                  <a:cubicBezTo>
                    <a:pt x="66" y="12"/>
                    <a:pt x="64" y="12"/>
                    <a:pt x="62" y="12"/>
                  </a:cubicBezTo>
                  <a:cubicBezTo>
                    <a:pt x="55" y="0"/>
                    <a:pt x="55" y="0"/>
                    <a:pt x="55" y="0"/>
                  </a:cubicBezTo>
                  <a:cubicBezTo>
                    <a:pt x="38" y="5"/>
                    <a:pt x="38" y="5"/>
                    <a:pt x="38" y="5"/>
                  </a:cubicBezTo>
                  <a:cubicBezTo>
                    <a:pt x="39" y="19"/>
                    <a:pt x="39" y="19"/>
                    <a:pt x="39" y="19"/>
                  </a:cubicBezTo>
                  <a:cubicBezTo>
                    <a:pt x="36" y="21"/>
                    <a:pt x="33" y="23"/>
                    <a:pt x="30" y="26"/>
                  </a:cubicBezTo>
                  <a:cubicBezTo>
                    <a:pt x="18" y="20"/>
                    <a:pt x="18" y="20"/>
                    <a:pt x="18" y="20"/>
                  </a:cubicBezTo>
                  <a:cubicBezTo>
                    <a:pt x="7" y="34"/>
                    <a:pt x="7" y="34"/>
                    <a:pt x="7" y="34"/>
                  </a:cubicBezTo>
                  <a:cubicBezTo>
                    <a:pt x="17" y="45"/>
                    <a:pt x="17" y="45"/>
                    <a:pt x="17" y="45"/>
                  </a:cubicBezTo>
                  <a:cubicBezTo>
                    <a:pt x="15" y="48"/>
                    <a:pt x="14" y="52"/>
                    <a:pt x="13" y="55"/>
                  </a:cubicBezTo>
                  <a:cubicBezTo>
                    <a:pt x="0" y="58"/>
                    <a:pt x="0" y="58"/>
                    <a:pt x="0" y="58"/>
                  </a:cubicBezTo>
                  <a:cubicBezTo>
                    <a:pt x="0" y="76"/>
                    <a:pt x="0" y="76"/>
                    <a:pt x="0" y="76"/>
                  </a:cubicBezTo>
                  <a:cubicBezTo>
                    <a:pt x="13" y="79"/>
                    <a:pt x="13" y="79"/>
                    <a:pt x="13" y="79"/>
                  </a:cubicBezTo>
                  <a:cubicBezTo>
                    <a:pt x="14" y="83"/>
                    <a:pt x="15" y="86"/>
                    <a:pt x="17" y="90"/>
                  </a:cubicBezTo>
                  <a:cubicBezTo>
                    <a:pt x="7" y="100"/>
                    <a:pt x="7" y="100"/>
                    <a:pt x="7" y="100"/>
                  </a:cubicBezTo>
                  <a:cubicBezTo>
                    <a:pt x="18" y="114"/>
                    <a:pt x="18" y="114"/>
                    <a:pt x="18" y="114"/>
                  </a:cubicBezTo>
                  <a:cubicBezTo>
                    <a:pt x="31" y="109"/>
                    <a:pt x="31" y="109"/>
                    <a:pt x="31" y="109"/>
                  </a:cubicBezTo>
                  <a:cubicBezTo>
                    <a:pt x="33" y="111"/>
                    <a:pt x="36" y="113"/>
                    <a:pt x="39" y="115"/>
                  </a:cubicBezTo>
                  <a:cubicBezTo>
                    <a:pt x="38" y="129"/>
                    <a:pt x="38" y="129"/>
                    <a:pt x="38" y="129"/>
                  </a:cubicBezTo>
                  <a:cubicBezTo>
                    <a:pt x="55" y="135"/>
                    <a:pt x="55" y="135"/>
                    <a:pt x="55" y="135"/>
                  </a:cubicBezTo>
                  <a:cubicBezTo>
                    <a:pt x="62" y="122"/>
                    <a:pt x="62" y="122"/>
                    <a:pt x="62" y="122"/>
                  </a:cubicBezTo>
                  <a:cubicBezTo>
                    <a:pt x="64" y="123"/>
                    <a:pt x="66" y="123"/>
                    <a:pt x="68" y="123"/>
                  </a:cubicBezTo>
                  <a:cubicBezTo>
                    <a:pt x="69" y="123"/>
                    <a:pt x="71" y="123"/>
                    <a:pt x="73" y="122"/>
                  </a:cubicBezTo>
                  <a:cubicBezTo>
                    <a:pt x="80" y="135"/>
                    <a:pt x="80" y="135"/>
                    <a:pt x="80" y="135"/>
                  </a:cubicBezTo>
                  <a:cubicBezTo>
                    <a:pt x="97" y="129"/>
                    <a:pt x="97" y="129"/>
                    <a:pt x="97" y="129"/>
                  </a:cubicBezTo>
                  <a:cubicBezTo>
                    <a:pt x="96" y="115"/>
                    <a:pt x="96" y="115"/>
                    <a:pt x="96" y="115"/>
                  </a:cubicBezTo>
                  <a:cubicBezTo>
                    <a:pt x="99" y="113"/>
                    <a:pt x="102" y="111"/>
                    <a:pt x="104" y="109"/>
                  </a:cubicBezTo>
                  <a:cubicBezTo>
                    <a:pt x="117" y="114"/>
                    <a:pt x="117" y="114"/>
                    <a:pt x="117" y="114"/>
                  </a:cubicBezTo>
                  <a:cubicBezTo>
                    <a:pt x="128" y="100"/>
                    <a:pt x="128" y="100"/>
                    <a:pt x="128" y="100"/>
                  </a:cubicBezTo>
                  <a:cubicBezTo>
                    <a:pt x="118" y="89"/>
                    <a:pt x="118" y="89"/>
                    <a:pt x="118" y="89"/>
                  </a:cubicBezTo>
                  <a:cubicBezTo>
                    <a:pt x="120" y="86"/>
                    <a:pt x="121" y="83"/>
                    <a:pt x="122" y="79"/>
                  </a:cubicBezTo>
                  <a:lnTo>
                    <a:pt x="135" y="76"/>
                  </a:lnTo>
                  <a:close/>
                  <a:moveTo>
                    <a:pt x="67" y="107"/>
                  </a:moveTo>
                  <a:cubicBezTo>
                    <a:pt x="46" y="107"/>
                    <a:pt x="28" y="89"/>
                    <a:pt x="28" y="67"/>
                  </a:cubicBezTo>
                  <a:cubicBezTo>
                    <a:pt x="28" y="45"/>
                    <a:pt x="46" y="27"/>
                    <a:pt x="67" y="27"/>
                  </a:cubicBezTo>
                  <a:cubicBezTo>
                    <a:pt x="89" y="27"/>
                    <a:pt x="107" y="45"/>
                    <a:pt x="107" y="67"/>
                  </a:cubicBezTo>
                  <a:cubicBezTo>
                    <a:pt x="107" y="89"/>
                    <a:pt x="89" y="107"/>
                    <a:pt x="67"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grpSp>
      <p:grpSp>
        <p:nvGrpSpPr>
          <p:cNvPr id="18" name="组合 17"/>
          <p:cNvGrpSpPr/>
          <p:nvPr/>
        </p:nvGrpSpPr>
        <p:grpSpPr>
          <a:xfrm>
            <a:off x="1832359" y="3911481"/>
            <a:ext cx="221501" cy="281997"/>
            <a:chOff x="1605186" y="572440"/>
            <a:chExt cx="563562" cy="720725"/>
          </a:xfrm>
          <a:solidFill>
            <a:srgbClr val="2F2637"/>
          </a:solidFill>
          <a:effectLst/>
        </p:grpSpPr>
        <p:sp>
          <p:nvSpPr>
            <p:cNvPr id="19" name="Freeform 32"/>
            <p:cNvSpPr/>
            <p:nvPr/>
          </p:nvSpPr>
          <p:spPr bwMode="auto">
            <a:xfrm>
              <a:off x="1814736" y="572440"/>
              <a:ext cx="142875" cy="720725"/>
            </a:xfrm>
            <a:custGeom>
              <a:avLst/>
              <a:gdLst>
                <a:gd name="T0" fmla="*/ 64 w 64"/>
                <a:gd name="T1" fmla="*/ 289 h 321"/>
                <a:gd name="T2" fmla="*/ 32 w 64"/>
                <a:gd name="T3" fmla="*/ 321 h 321"/>
                <a:gd name="T4" fmla="*/ 0 w 64"/>
                <a:gd name="T5" fmla="*/ 289 h 321"/>
                <a:gd name="T6" fmla="*/ 0 w 64"/>
                <a:gd name="T7" fmla="*/ 32 h 321"/>
                <a:gd name="T8" fmla="*/ 32 w 64"/>
                <a:gd name="T9" fmla="*/ 0 h 321"/>
                <a:gd name="T10" fmla="*/ 64 w 64"/>
                <a:gd name="T11" fmla="*/ 32 h 321"/>
                <a:gd name="T12" fmla="*/ 64 w 64"/>
                <a:gd name="T13" fmla="*/ 289 h 321"/>
              </a:gdLst>
              <a:ahLst/>
              <a:cxnLst>
                <a:cxn ang="0">
                  <a:pos x="T0" y="T1"/>
                </a:cxn>
                <a:cxn ang="0">
                  <a:pos x="T2" y="T3"/>
                </a:cxn>
                <a:cxn ang="0">
                  <a:pos x="T4" y="T5"/>
                </a:cxn>
                <a:cxn ang="0">
                  <a:pos x="T6" y="T7"/>
                </a:cxn>
                <a:cxn ang="0">
                  <a:pos x="T8" y="T9"/>
                </a:cxn>
                <a:cxn ang="0">
                  <a:pos x="T10" y="T11"/>
                </a:cxn>
                <a:cxn ang="0">
                  <a:pos x="T12" y="T13"/>
                </a:cxn>
              </a:cxnLst>
              <a:rect l="0" t="0" r="r" b="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sp>
          <p:nvSpPr>
            <p:cNvPr id="20" name="Freeform 33"/>
            <p:cNvSpPr/>
            <p:nvPr/>
          </p:nvSpPr>
          <p:spPr bwMode="auto">
            <a:xfrm>
              <a:off x="1605186" y="1012177"/>
              <a:ext cx="141288" cy="280988"/>
            </a:xfrm>
            <a:custGeom>
              <a:avLst/>
              <a:gdLst>
                <a:gd name="T0" fmla="*/ 63 w 63"/>
                <a:gd name="T1" fmla="*/ 93 h 125"/>
                <a:gd name="T2" fmla="*/ 32 w 63"/>
                <a:gd name="T3" fmla="*/ 125 h 125"/>
                <a:gd name="T4" fmla="*/ 0 w 63"/>
                <a:gd name="T5" fmla="*/ 93 h 125"/>
                <a:gd name="T6" fmla="*/ 0 w 63"/>
                <a:gd name="T7" fmla="*/ 32 h 125"/>
                <a:gd name="T8" fmla="*/ 32 w 63"/>
                <a:gd name="T9" fmla="*/ 0 h 125"/>
                <a:gd name="T10" fmla="*/ 63 w 63"/>
                <a:gd name="T11" fmla="*/ 32 h 125"/>
                <a:gd name="T12" fmla="*/ 63 w 63"/>
                <a:gd name="T13" fmla="*/ 93 h 125"/>
              </a:gdLst>
              <a:ahLst/>
              <a:cxnLst>
                <a:cxn ang="0">
                  <a:pos x="T0" y="T1"/>
                </a:cxn>
                <a:cxn ang="0">
                  <a:pos x="T2" y="T3"/>
                </a:cxn>
                <a:cxn ang="0">
                  <a:pos x="T4" y="T5"/>
                </a:cxn>
                <a:cxn ang="0">
                  <a:pos x="T6" y="T7"/>
                </a:cxn>
                <a:cxn ang="0">
                  <a:pos x="T8" y="T9"/>
                </a:cxn>
                <a:cxn ang="0">
                  <a:pos x="T10" y="T11"/>
                </a:cxn>
                <a:cxn ang="0">
                  <a:pos x="T12" y="T13"/>
                </a:cxn>
              </a:cxnLst>
              <a:rect l="0" t="0" r="r" b="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sp>
          <p:nvSpPr>
            <p:cNvPr id="21" name="Freeform 34"/>
            <p:cNvSpPr/>
            <p:nvPr/>
          </p:nvSpPr>
          <p:spPr bwMode="auto">
            <a:xfrm>
              <a:off x="2025873" y="804215"/>
              <a:ext cx="142875" cy="488950"/>
            </a:xfrm>
            <a:custGeom>
              <a:avLst/>
              <a:gdLst>
                <a:gd name="T0" fmla="*/ 64 w 64"/>
                <a:gd name="T1" fmla="*/ 186 h 218"/>
                <a:gd name="T2" fmla="*/ 32 w 64"/>
                <a:gd name="T3" fmla="*/ 218 h 218"/>
                <a:gd name="T4" fmla="*/ 0 w 64"/>
                <a:gd name="T5" fmla="*/ 186 h 218"/>
                <a:gd name="T6" fmla="*/ 0 w 64"/>
                <a:gd name="T7" fmla="*/ 32 h 218"/>
                <a:gd name="T8" fmla="*/ 32 w 64"/>
                <a:gd name="T9" fmla="*/ 0 h 218"/>
                <a:gd name="T10" fmla="*/ 64 w 64"/>
                <a:gd name="T11" fmla="*/ 32 h 218"/>
                <a:gd name="T12" fmla="*/ 64 w 64"/>
                <a:gd name="T13" fmla="*/ 186 h 218"/>
              </a:gdLst>
              <a:ahLst/>
              <a:cxnLst>
                <a:cxn ang="0">
                  <a:pos x="T0" y="T1"/>
                </a:cxn>
                <a:cxn ang="0">
                  <a:pos x="T2" y="T3"/>
                </a:cxn>
                <a:cxn ang="0">
                  <a:pos x="T4" y="T5"/>
                </a:cxn>
                <a:cxn ang="0">
                  <a:pos x="T6" y="T7"/>
                </a:cxn>
                <a:cxn ang="0">
                  <a:pos x="T8" y="T9"/>
                </a:cxn>
                <a:cxn ang="0">
                  <a:pos x="T10" y="T11"/>
                </a:cxn>
                <a:cxn ang="0">
                  <a:pos x="T12" y="T13"/>
                </a:cxn>
              </a:cxnLst>
              <a:rect l="0" t="0" r="r" b="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grpSp>
      <p:grpSp>
        <p:nvGrpSpPr>
          <p:cNvPr id="22" name="组合 21"/>
          <p:cNvGrpSpPr/>
          <p:nvPr/>
        </p:nvGrpSpPr>
        <p:grpSpPr>
          <a:xfrm>
            <a:off x="1803843" y="3192764"/>
            <a:ext cx="253942" cy="250190"/>
            <a:chOff x="6967126" y="4092464"/>
            <a:chExt cx="453105" cy="448433"/>
          </a:xfrm>
          <a:solidFill>
            <a:srgbClr val="2F2637"/>
          </a:solidFill>
          <a:effectLst/>
        </p:grpSpPr>
        <p:sp>
          <p:nvSpPr>
            <p:cNvPr id="23" name="Freeform 136"/>
            <p:cNvSpPr/>
            <p:nvPr/>
          </p:nvSpPr>
          <p:spPr bwMode="auto">
            <a:xfrm>
              <a:off x="6967126" y="4343773"/>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sp>
          <p:nvSpPr>
            <p:cNvPr id="24" name="Freeform 137"/>
            <p:cNvSpPr>
              <a:spLocks noEditPoints="1"/>
            </p:cNvSpPr>
            <p:nvPr/>
          </p:nvSpPr>
          <p:spPr bwMode="auto">
            <a:xfrm>
              <a:off x="6967126" y="4092464"/>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grpSp>
      <p:grpSp>
        <p:nvGrpSpPr>
          <p:cNvPr id="25" name="组合 24"/>
          <p:cNvGrpSpPr/>
          <p:nvPr/>
        </p:nvGrpSpPr>
        <p:grpSpPr>
          <a:xfrm>
            <a:off x="1814230" y="1677779"/>
            <a:ext cx="295344" cy="281188"/>
            <a:chOff x="1004888" y="993775"/>
            <a:chExt cx="2438400" cy="2332038"/>
          </a:xfrm>
          <a:solidFill>
            <a:srgbClr val="2F2637"/>
          </a:solidFill>
          <a:effectLst/>
        </p:grpSpPr>
        <p:sp>
          <p:nvSpPr>
            <p:cNvPr id="26" name="Freeform 25"/>
            <p:cNvSpPr/>
            <p:nvPr/>
          </p:nvSpPr>
          <p:spPr bwMode="auto">
            <a:xfrm>
              <a:off x="1898651" y="2670175"/>
              <a:ext cx="655638" cy="655638"/>
            </a:xfrm>
            <a:custGeom>
              <a:avLst/>
              <a:gdLst>
                <a:gd name="T0" fmla="*/ 206 w 413"/>
                <a:gd name="T1" fmla="*/ 413 h 413"/>
                <a:gd name="T2" fmla="*/ 0 w 413"/>
                <a:gd name="T3" fmla="*/ 0 h 413"/>
                <a:gd name="T4" fmla="*/ 413 w 413"/>
                <a:gd name="T5" fmla="*/ 0 h 413"/>
                <a:gd name="T6" fmla="*/ 206 w 413"/>
                <a:gd name="T7" fmla="*/ 413 h 413"/>
              </a:gdLst>
              <a:ahLst/>
              <a:cxnLst>
                <a:cxn ang="0">
                  <a:pos x="T0" y="T1"/>
                </a:cxn>
                <a:cxn ang="0">
                  <a:pos x="T2" y="T3"/>
                </a:cxn>
                <a:cxn ang="0">
                  <a:pos x="T4" y="T5"/>
                </a:cxn>
                <a:cxn ang="0">
                  <a:pos x="T6" y="T7"/>
                </a:cxn>
              </a:cxnLst>
              <a:rect l="0" t="0" r="r" b="b"/>
              <a:pathLst>
                <a:path w="413" h="413">
                  <a:moveTo>
                    <a:pt x="206" y="413"/>
                  </a:moveTo>
                  <a:lnTo>
                    <a:pt x="0" y="0"/>
                  </a:lnTo>
                  <a:lnTo>
                    <a:pt x="413" y="0"/>
                  </a:lnTo>
                  <a:lnTo>
                    <a:pt x="206" y="4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sp>
          <p:nvSpPr>
            <p:cNvPr id="27" name="任意多边形 26"/>
            <p:cNvSpPr>
              <a:spLocks noChangeArrowheads="1"/>
            </p:cNvSpPr>
            <p:nvPr/>
          </p:nvSpPr>
          <p:spPr bwMode="auto">
            <a:xfrm>
              <a:off x="1004888" y="993775"/>
              <a:ext cx="2438400" cy="1774825"/>
            </a:xfrm>
            <a:custGeom>
              <a:avLst/>
              <a:gdLst>
                <a:gd name="connsiteX0" fmla="*/ 290196 w 2438400"/>
                <a:gd name="connsiteY0" fmla="*/ 0 h 1774825"/>
                <a:gd name="connsiteX1" fmla="*/ 2151973 w 2438400"/>
                <a:gd name="connsiteY1" fmla="*/ 0 h 1774825"/>
                <a:gd name="connsiteX2" fmla="*/ 2438400 w 2438400"/>
                <a:gd name="connsiteY2" fmla="*/ 286384 h 1774825"/>
                <a:gd name="connsiteX3" fmla="*/ 2438400 w 2438400"/>
                <a:gd name="connsiteY3" fmla="*/ 1484673 h 1774825"/>
                <a:gd name="connsiteX4" fmla="*/ 2151973 w 2438400"/>
                <a:gd name="connsiteY4" fmla="*/ 1774825 h 1774825"/>
                <a:gd name="connsiteX5" fmla="*/ 290196 w 2438400"/>
                <a:gd name="connsiteY5" fmla="*/ 1774825 h 1774825"/>
                <a:gd name="connsiteX6" fmla="*/ 0 w 2438400"/>
                <a:gd name="connsiteY6" fmla="*/ 1484673 h 1774825"/>
                <a:gd name="connsiteX7" fmla="*/ 0 w 2438400"/>
                <a:gd name="connsiteY7" fmla="*/ 286384 h 1774825"/>
                <a:gd name="connsiteX8" fmla="*/ 290196 w 2438400"/>
                <a:gd name="connsiteY8" fmla="*/ 0 h 1774825"/>
                <a:gd name="connsiteX9" fmla="*/ 471488 w 2438400"/>
                <a:gd name="connsiteY9" fmla="*/ 425450 h 1774825"/>
                <a:gd name="connsiteX10" fmla="*/ 471488 w 2438400"/>
                <a:gd name="connsiteY10" fmla="*/ 598488 h 1774825"/>
                <a:gd name="connsiteX11" fmla="*/ 1971676 w 2438400"/>
                <a:gd name="connsiteY11" fmla="*/ 598488 h 1774825"/>
                <a:gd name="connsiteX12" fmla="*/ 1971676 w 2438400"/>
                <a:gd name="connsiteY12" fmla="*/ 425450 h 1774825"/>
                <a:gd name="connsiteX13" fmla="*/ 471488 w 2438400"/>
                <a:gd name="connsiteY13" fmla="*/ 425450 h 1774825"/>
                <a:gd name="connsiteX14" fmla="*/ 471488 w 2438400"/>
                <a:gd name="connsiteY14" fmla="*/ 801688 h 1774825"/>
                <a:gd name="connsiteX15" fmla="*/ 471488 w 2438400"/>
                <a:gd name="connsiteY15" fmla="*/ 971551 h 1774825"/>
                <a:gd name="connsiteX16" fmla="*/ 1971676 w 2438400"/>
                <a:gd name="connsiteY16" fmla="*/ 971551 h 1774825"/>
                <a:gd name="connsiteX17" fmla="*/ 1971676 w 2438400"/>
                <a:gd name="connsiteY17" fmla="*/ 801688 h 1774825"/>
                <a:gd name="connsiteX18" fmla="*/ 471488 w 2438400"/>
                <a:gd name="connsiteY18" fmla="*/ 801688 h 1774825"/>
                <a:gd name="connsiteX19" fmla="*/ 471488 w 2438400"/>
                <a:gd name="connsiteY19" fmla="*/ 1174750 h 1774825"/>
                <a:gd name="connsiteX20" fmla="*/ 471488 w 2438400"/>
                <a:gd name="connsiteY20" fmla="*/ 1347788 h 1774825"/>
                <a:gd name="connsiteX21" fmla="*/ 1971676 w 2438400"/>
                <a:gd name="connsiteY21" fmla="*/ 1347788 h 1774825"/>
                <a:gd name="connsiteX22" fmla="*/ 1971676 w 2438400"/>
                <a:gd name="connsiteY22" fmla="*/ 1174750 h 1774825"/>
                <a:gd name="connsiteX23" fmla="*/ 471488 w 2438400"/>
                <a:gd name="connsiteY23" fmla="*/ 1174750 h 177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grpSp>
      <p:sp>
        <p:nvSpPr>
          <p:cNvPr id="28" name="矩形 27"/>
          <p:cNvSpPr/>
          <p:nvPr/>
        </p:nvSpPr>
        <p:spPr>
          <a:xfrm>
            <a:off x="2931279" y="1645590"/>
            <a:ext cx="988432" cy="271442"/>
          </a:xfrm>
          <a:prstGeom prst="rect">
            <a:avLst/>
          </a:prstGeom>
          <a:effectLst/>
        </p:spPr>
        <p:txBody>
          <a:bodyPr wrap="none" lIns="67391" tIns="33696" rIns="67391" bIns="33696">
            <a:spAutoFit/>
          </a:bodyPr>
          <a:lstStyle/>
          <a:p>
            <a:r>
              <a:rPr lang="zh-CN" altLang="en-US" dirty="0">
                <a:solidFill>
                  <a:srgbClr val="FFFFFF"/>
                </a:solidFill>
                <a:latin typeface="微软雅黑" panose="020B0503020204020204" pitchFamily="34" charset="-122"/>
                <a:ea typeface="微软雅黑" panose="020B0503020204020204" pitchFamily="34" charset="-122"/>
                <a:cs typeface="Kartika" panose="02020503030404060203" pitchFamily="18" charset="0"/>
              </a:rPr>
              <a:t>输入小标题</a:t>
            </a:r>
          </a:p>
        </p:txBody>
      </p:sp>
      <p:sp>
        <p:nvSpPr>
          <p:cNvPr id="29" name="矩形 28"/>
          <p:cNvSpPr/>
          <p:nvPr/>
        </p:nvSpPr>
        <p:spPr>
          <a:xfrm>
            <a:off x="2920893" y="2419383"/>
            <a:ext cx="988432" cy="271442"/>
          </a:xfrm>
          <a:prstGeom prst="rect">
            <a:avLst/>
          </a:prstGeom>
          <a:effectLst/>
        </p:spPr>
        <p:txBody>
          <a:bodyPr wrap="none" lIns="67391" tIns="33696" rIns="67391" bIns="33696">
            <a:spAutoFit/>
          </a:bodyPr>
          <a:lstStyle/>
          <a:p>
            <a:r>
              <a:rPr lang="zh-CN" altLang="en-US" dirty="0">
                <a:solidFill>
                  <a:srgbClr val="FFFFFF"/>
                </a:solidFill>
                <a:latin typeface="微软雅黑" panose="020B0503020204020204" pitchFamily="34" charset="-122"/>
                <a:ea typeface="微软雅黑" panose="020B0503020204020204" pitchFamily="34" charset="-122"/>
                <a:cs typeface="Kartika" panose="02020503030404060203" pitchFamily="18" charset="0"/>
              </a:rPr>
              <a:t>输入小标题</a:t>
            </a:r>
          </a:p>
        </p:txBody>
      </p:sp>
      <p:sp>
        <p:nvSpPr>
          <p:cNvPr id="30" name="矩形 29"/>
          <p:cNvSpPr/>
          <p:nvPr/>
        </p:nvSpPr>
        <p:spPr>
          <a:xfrm>
            <a:off x="2920893" y="3184010"/>
            <a:ext cx="988432" cy="271442"/>
          </a:xfrm>
          <a:prstGeom prst="rect">
            <a:avLst/>
          </a:prstGeom>
          <a:effectLst/>
        </p:spPr>
        <p:txBody>
          <a:bodyPr wrap="none" lIns="67391" tIns="33696" rIns="67391" bIns="33696">
            <a:spAutoFit/>
          </a:bodyPr>
          <a:lstStyle/>
          <a:p>
            <a:r>
              <a:rPr lang="zh-CN" altLang="en-US" dirty="0">
                <a:solidFill>
                  <a:srgbClr val="FFFFFF"/>
                </a:solidFill>
                <a:latin typeface="微软雅黑" panose="020B0503020204020204" pitchFamily="34" charset="-122"/>
                <a:ea typeface="微软雅黑" panose="020B0503020204020204" pitchFamily="34" charset="-122"/>
                <a:cs typeface="Kartika" panose="02020503030404060203" pitchFamily="18" charset="0"/>
              </a:rPr>
              <a:t>输入小标题</a:t>
            </a:r>
          </a:p>
        </p:txBody>
      </p:sp>
      <p:sp>
        <p:nvSpPr>
          <p:cNvPr id="31" name="矩形 30"/>
          <p:cNvSpPr/>
          <p:nvPr/>
        </p:nvSpPr>
        <p:spPr>
          <a:xfrm>
            <a:off x="2917349" y="3942499"/>
            <a:ext cx="988432" cy="271442"/>
          </a:xfrm>
          <a:prstGeom prst="rect">
            <a:avLst/>
          </a:prstGeom>
          <a:effectLst/>
        </p:spPr>
        <p:txBody>
          <a:bodyPr wrap="none" lIns="67391" tIns="33696" rIns="67391" bIns="33696">
            <a:spAutoFit/>
          </a:bodyPr>
          <a:lstStyle/>
          <a:p>
            <a:r>
              <a:rPr lang="zh-CN" altLang="en-US" dirty="0">
                <a:solidFill>
                  <a:srgbClr val="FFFFFF"/>
                </a:solidFill>
                <a:latin typeface="微软雅黑" panose="020B0503020204020204" pitchFamily="34" charset="-122"/>
                <a:ea typeface="微软雅黑" panose="020B0503020204020204" pitchFamily="34" charset="-122"/>
                <a:cs typeface="Kartika" panose="02020503030404060203" pitchFamily="18" charset="0"/>
              </a:rPr>
              <a:t>输入小标题</a:t>
            </a:r>
          </a:p>
        </p:txBody>
      </p:sp>
      <p:sp>
        <p:nvSpPr>
          <p:cNvPr id="32" name="任意多边形 31"/>
          <p:cNvSpPr/>
          <p:nvPr/>
        </p:nvSpPr>
        <p:spPr>
          <a:xfrm>
            <a:off x="4185991" y="1511700"/>
            <a:ext cx="3905890" cy="505177"/>
          </a:xfrm>
          <a:custGeom>
            <a:avLst/>
            <a:gdLst>
              <a:gd name="connsiteX0" fmla="*/ 0 w 5290518"/>
              <a:gd name="connsiteY0" fmla="*/ 0 h 687359"/>
              <a:gd name="connsiteX1" fmla="*/ 4965933 w 5290518"/>
              <a:gd name="connsiteY1" fmla="*/ 0 h 687359"/>
              <a:gd name="connsiteX2" fmla="*/ 5290518 w 5290518"/>
              <a:gd name="connsiteY2" fmla="*/ 343680 h 687359"/>
              <a:gd name="connsiteX3" fmla="*/ 4965933 w 5290518"/>
              <a:gd name="connsiteY3" fmla="*/ 687359 h 687359"/>
              <a:gd name="connsiteX4" fmla="*/ 11383 w 5290518"/>
              <a:gd name="connsiteY4" fmla="*/ 687359 h 687359"/>
              <a:gd name="connsiteX5" fmla="*/ 330276 w 5290518"/>
              <a:gd name="connsiteY5" fmla="*/ 349706 h 68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90518" h="687359">
                <a:moveTo>
                  <a:pt x="0" y="0"/>
                </a:moveTo>
                <a:lnTo>
                  <a:pt x="4965933" y="0"/>
                </a:lnTo>
                <a:lnTo>
                  <a:pt x="5290518" y="343680"/>
                </a:lnTo>
                <a:lnTo>
                  <a:pt x="4965933" y="687359"/>
                </a:lnTo>
                <a:lnTo>
                  <a:pt x="11383" y="687359"/>
                </a:lnTo>
                <a:lnTo>
                  <a:pt x="330276" y="349706"/>
                </a:lnTo>
                <a:close/>
              </a:path>
            </a:pathLst>
          </a:cu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33" name="任意多边形 32"/>
          <p:cNvSpPr/>
          <p:nvPr/>
        </p:nvSpPr>
        <p:spPr>
          <a:xfrm>
            <a:off x="4185991" y="2282050"/>
            <a:ext cx="3905890" cy="505177"/>
          </a:xfrm>
          <a:custGeom>
            <a:avLst/>
            <a:gdLst>
              <a:gd name="connsiteX0" fmla="*/ 0 w 5290518"/>
              <a:gd name="connsiteY0" fmla="*/ 0 h 687359"/>
              <a:gd name="connsiteX1" fmla="*/ 4965933 w 5290518"/>
              <a:gd name="connsiteY1" fmla="*/ 0 h 687359"/>
              <a:gd name="connsiteX2" fmla="*/ 5290518 w 5290518"/>
              <a:gd name="connsiteY2" fmla="*/ 343680 h 687359"/>
              <a:gd name="connsiteX3" fmla="*/ 4965933 w 5290518"/>
              <a:gd name="connsiteY3" fmla="*/ 687359 h 687359"/>
              <a:gd name="connsiteX4" fmla="*/ 11383 w 5290518"/>
              <a:gd name="connsiteY4" fmla="*/ 687359 h 687359"/>
              <a:gd name="connsiteX5" fmla="*/ 330276 w 5290518"/>
              <a:gd name="connsiteY5" fmla="*/ 349706 h 68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90518" h="687359">
                <a:moveTo>
                  <a:pt x="0" y="0"/>
                </a:moveTo>
                <a:lnTo>
                  <a:pt x="4965933" y="0"/>
                </a:lnTo>
                <a:lnTo>
                  <a:pt x="5290518" y="343680"/>
                </a:lnTo>
                <a:lnTo>
                  <a:pt x="4965933" y="687359"/>
                </a:lnTo>
                <a:lnTo>
                  <a:pt x="11383" y="687359"/>
                </a:lnTo>
                <a:lnTo>
                  <a:pt x="330276" y="349706"/>
                </a:lnTo>
                <a:close/>
              </a:path>
            </a:pathLst>
          </a:cu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34" name="任意多边形 33"/>
          <p:cNvSpPr/>
          <p:nvPr/>
        </p:nvSpPr>
        <p:spPr>
          <a:xfrm>
            <a:off x="4185991" y="3055832"/>
            <a:ext cx="3905890" cy="505177"/>
          </a:xfrm>
          <a:custGeom>
            <a:avLst/>
            <a:gdLst>
              <a:gd name="connsiteX0" fmla="*/ 0 w 5290518"/>
              <a:gd name="connsiteY0" fmla="*/ 0 h 687359"/>
              <a:gd name="connsiteX1" fmla="*/ 4965933 w 5290518"/>
              <a:gd name="connsiteY1" fmla="*/ 0 h 687359"/>
              <a:gd name="connsiteX2" fmla="*/ 5290518 w 5290518"/>
              <a:gd name="connsiteY2" fmla="*/ 343680 h 687359"/>
              <a:gd name="connsiteX3" fmla="*/ 4965933 w 5290518"/>
              <a:gd name="connsiteY3" fmla="*/ 687359 h 687359"/>
              <a:gd name="connsiteX4" fmla="*/ 11383 w 5290518"/>
              <a:gd name="connsiteY4" fmla="*/ 687359 h 687359"/>
              <a:gd name="connsiteX5" fmla="*/ 330276 w 5290518"/>
              <a:gd name="connsiteY5" fmla="*/ 349706 h 68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90518" h="687359">
                <a:moveTo>
                  <a:pt x="0" y="0"/>
                </a:moveTo>
                <a:lnTo>
                  <a:pt x="4965933" y="0"/>
                </a:lnTo>
                <a:lnTo>
                  <a:pt x="5290518" y="343680"/>
                </a:lnTo>
                <a:lnTo>
                  <a:pt x="4965933" y="687359"/>
                </a:lnTo>
                <a:lnTo>
                  <a:pt x="11383" y="687359"/>
                </a:lnTo>
                <a:lnTo>
                  <a:pt x="330276" y="349706"/>
                </a:lnTo>
                <a:close/>
              </a:path>
            </a:pathLst>
          </a:cu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35" name="任意多边形 34"/>
          <p:cNvSpPr/>
          <p:nvPr/>
        </p:nvSpPr>
        <p:spPr>
          <a:xfrm>
            <a:off x="4185991" y="3814321"/>
            <a:ext cx="3905890" cy="505177"/>
          </a:xfrm>
          <a:custGeom>
            <a:avLst/>
            <a:gdLst>
              <a:gd name="connsiteX0" fmla="*/ 0 w 5290518"/>
              <a:gd name="connsiteY0" fmla="*/ 0 h 687359"/>
              <a:gd name="connsiteX1" fmla="*/ 4965933 w 5290518"/>
              <a:gd name="connsiteY1" fmla="*/ 0 h 687359"/>
              <a:gd name="connsiteX2" fmla="*/ 5290518 w 5290518"/>
              <a:gd name="connsiteY2" fmla="*/ 343680 h 687359"/>
              <a:gd name="connsiteX3" fmla="*/ 4965933 w 5290518"/>
              <a:gd name="connsiteY3" fmla="*/ 687359 h 687359"/>
              <a:gd name="connsiteX4" fmla="*/ 11383 w 5290518"/>
              <a:gd name="connsiteY4" fmla="*/ 687359 h 687359"/>
              <a:gd name="connsiteX5" fmla="*/ 330276 w 5290518"/>
              <a:gd name="connsiteY5" fmla="*/ 349706 h 68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90518" h="687359">
                <a:moveTo>
                  <a:pt x="0" y="0"/>
                </a:moveTo>
                <a:lnTo>
                  <a:pt x="4965933" y="0"/>
                </a:lnTo>
                <a:lnTo>
                  <a:pt x="5290518" y="343680"/>
                </a:lnTo>
                <a:lnTo>
                  <a:pt x="4965933" y="687359"/>
                </a:lnTo>
                <a:lnTo>
                  <a:pt x="11383" y="687359"/>
                </a:lnTo>
                <a:lnTo>
                  <a:pt x="330276" y="349706"/>
                </a:lnTo>
                <a:close/>
              </a:path>
            </a:pathLst>
          </a:cu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36" name="文本框 36"/>
          <p:cNvSpPr txBox="1"/>
          <p:nvPr/>
        </p:nvSpPr>
        <p:spPr>
          <a:xfrm>
            <a:off x="4606810" y="1610482"/>
            <a:ext cx="2889080" cy="316682"/>
          </a:xfrm>
          <a:prstGeom prst="rect">
            <a:avLst/>
          </a:prstGeom>
          <a:noFill/>
          <a:effectLst/>
        </p:spPr>
        <p:txBody>
          <a:bodyPr wrap="none" lIns="67391" tIns="33696" rIns="67391" bIns="33696" rtlCol="0">
            <a:spAutoFit/>
          </a:bodyPr>
          <a:lstStyle/>
          <a:p>
            <a:pPr>
              <a:spcBef>
                <a:spcPct val="0"/>
              </a:spcBef>
            </a:pPr>
            <a:r>
              <a:rPr lang="zh-CN" altLang="en-US" sz="800" dirty="0">
                <a:latin typeface="微软雅黑" panose="020B0503020204020204" pitchFamily="34" charset="-122"/>
                <a:ea typeface="微软雅黑" panose="020B0503020204020204" pitchFamily="34" charset="-122"/>
              </a:rPr>
              <a:t>在此处输入文字对自己</a:t>
            </a:r>
            <a:r>
              <a:rPr lang="en-US" altLang="zh-CN" sz="800" dirty="0">
                <a:latin typeface="微软雅黑" panose="020B0503020204020204" pitchFamily="34" charset="-122"/>
                <a:ea typeface="微软雅黑" panose="020B0503020204020204" pitchFamily="34" charset="-122"/>
              </a:rPr>
              <a:t>/</a:t>
            </a:r>
            <a:r>
              <a:rPr lang="zh-CN" altLang="en-US" sz="800" dirty="0">
                <a:latin typeface="微软雅黑" panose="020B0503020204020204" pitchFamily="34" charset="-122"/>
                <a:ea typeface="微软雅黑" panose="020B0503020204020204" pitchFamily="34" charset="-122"/>
              </a:rPr>
              <a:t>公司所需人才的基本特征进行介绍，</a:t>
            </a:r>
            <a:endParaRPr lang="en-US" altLang="zh-CN" sz="800" dirty="0">
              <a:latin typeface="微软雅黑" panose="020B0503020204020204" pitchFamily="34" charset="-122"/>
              <a:ea typeface="微软雅黑" panose="020B0503020204020204" pitchFamily="34" charset="-122"/>
            </a:endParaRPr>
          </a:p>
          <a:p>
            <a:pPr>
              <a:spcBef>
                <a:spcPct val="0"/>
              </a:spcBef>
            </a:pPr>
            <a:r>
              <a:rPr lang="zh-CN" altLang="en-US" sz="800" dirty="0">
                <a:latin typeface="微软雅黑" panose="020B0503020204020204" pitchFamily="34" charset="-122"/>
                <a:ea typeface="微软雅黑" panose="020B0503020204020204" pitchFamily="34" charset="-122"/>
              </a:rPr>
              <a:t>简单进行叙述，使观看者可以大致了解基本情况。</a:t>
            </a:r>
            <a:endParaRPr lang="en-US" altLang="en-US" sz="800" dirty="0">
              <a:latin typeface="微软雅黑" panose="020B0503020204020204" pitchFamily="34" charset="-122"/>
              <a:ea typeface="微软雅黑" panose="020B0503020204020204" pitchFamily="34" charset="-122"/>
            </a:endParaRPr>
          </a:p>
        </p:txBody>
      </p:sp>
      <p:sp>
        <p:nvSpPr>
          <p:cNvPr id="37" name="文本框 37"/>
          <p:cNvSpPr txBox="1"/>
          <p:nvPr/>
        </p:nvSpPr>
        <p:spPr>
          <a:xfrm>
            <a:off x="4527982" y="2384057"/>
            <a:ext cx="2889080" cy="316682"/>
          </a:xfrm>
          <a:prstGeom prst="rect">
            <a:avLst/>
          </a:prstGeom>
          <a:noFill/>
          <a:effectLst/>
        </p:spPr>
        <p:txBody>
          <a:bodyPr wrap="none" lIns="67391" tIns="33696" rIns="67391" bIns="33696" rtlCol="0">
            <a:spAutoFit/>
          </a:bodyPr>
          <a:lstStyle/>
          <a:p>
            <a:pPr>
              <a:spcBef>
                <a:spcPct val="0"/>
              </a:spcBef>
            </a:pPr>
            <a:r>
              <a:rPr lang="zh-CN" altLang="en-US" sz="800" dirty="0">
                <a:latin typeface="微软雅黑" panose="020B0503020204020204" pitchFamily="34" charset="-122"/>
                <a:ea typeface="微软雅黑" panose="020B0503020204020204" pitchFamily="34" charset="-122"/>
              </a:rPr>
              <a:t>在此处输入文字对自己</a:t>
            </a:r>
            <a:r>
              <a:rPr lang="en-US" altLang="zh-CN" sz="800" dirty="0">
                <a:latin typeface="微软雅黑" panose="020B0503020204020204" pitchFamily="34" charset="-122"/>
                <a:ea typeface="微软雅黑" panose="020B0503020204020204" pitchFamily="34" charset="-122"/>
              </a:rPr>
              <a:t>/</a:t>
            </a:r>
            <a:r>
              <a:rPr lang="zh-CN" altLang="en-US" sz="800" dirty="0">
                <a:latin typeface="微软雅黑" panose="020B0503020204020204" pitchFamily="34" charset="-122"/>
                <a:ea typeface="微软雅黑" panose="020B0503020204020204" pitchFamily="34" charset="-122"/>
              </a:rPr>
              <a:t>公司所需人才的基本特征进行介绍，</a:t>
            </a:r>
            <a:endParaRPr lang="en-US" altLang="zh-CN" sz="800" dirty="0">
              <a:latin typeface="微软雅黑" panose="020B0503020204020204" pitchFamily="34" charset="-122"/>
              <a:ea typeface="微软雅黑" panose="020B0503020204020204" pitchFamily="34" charset="-122"/>
            </a:endParaRPr>
          </a:p>
          <a:p>
            <a:pPr>
              <a:spcBef>
                <a:spcPct val="0"/>
              </a:spcBef>
            </a:pPr>
            <a:r>
              <a:rPr lang="zh-CN" altLang="en-US" sz="800" dirty="0">
                <a:latin typeface="微软雅黑" panose="020B0503020204020204" pitchFamily="34" charset="-122"/>
                <a:ea typeface="微软雅黑" panose="020B0503020204020204" pitchFamily="34" charset="-122"/>
              </a:rPr>
              <a:t>简单进行叙述，使观看者可以大致了解基本情况。</a:t>
            </a:r>
            <a:endParaRPr lang="en-US" altLang="en-US" sz="800" dirty="0">
              <a:latin typeface="微软雅黑" panose="020B0503020204020204" pitchFamily="34" charset="-122"/>
              <a:ea typeface="微软雅黑" panose="020B0503020204020204" pitchFamily="34" charset="-122"/>
            </a:endParaRPr>
          </a:p>
        </p:txBody>
      </p:sp>
      <p:sp>
        <p:nvSpPr>
          <p:cNvPr id="38" name="文本框 38"/>
          <p:cNvSpPr txBox="1"/>
          <p:nvPr/>
        </p:nvSpPr>
        <p:spPr>
          <a:xfrm>
            <a:off x="4521335" y="3149391"/>
            <a:ext cx="2889080" cy="316682"/>
          </a:xfrm>
          <a:prstGeom prst="rect">
            <a:avLst/>
          </a:prstGeom>
          <a:noFill/>
          <a:effectLst/>
        </p:spPr>
        <p:txBody>
          <a:bodyPr wrap="none" lIns="67391" tIns="33696" rIns="67391" bIns="33696" rtlCol="0">
            <a:spAutoFit/>
          </a:bodyPr>
          <a:lstStyle/>
          <a:p>
            <a:pPr>
              <a:spcBef>
                <a:spcPct val="0"/>
              </a:spcBef>
            </a:pPr>
            <a:r>
              <a:rPr lang="zh-CN" altLang="en-US" sz="800" dirty="0">
                <a:latin typeface="微软雅黑" panose="020B0503020204020204" pitchFamily="34" charset="-122"/>
                <a:ea typeface="微软雅黑" panose="020B0503020204020204" pitchFamily="34" charset="-122"/>
              </a:rPr>
              <a:t>在此处输入文字对自己</a:t>
            </a:r>
            <a:r>
              <a:rPr lang="en-US" altLang="zh-CN" sz="800" dirty="0">
                <a:latin typeface="微软雅黑" panose="020B0503020204020204" pitchFamily="34" charset="-122"/>
                <a:ea typeface="微软雅黑" panose="020B0503020204020204" pitchFamily="34" charset="-122"/>
              </a:rPr>
              <a:t>/</a:t>
            </a:r>
            <a:r>
              <a:rPr lang="zh-CN" altLang="en-US" sz="800" dirty="0">
                <a:latin typeface="微软雅黑" panose="020B0503020204020204" pitchFamily="34" charset="-122"/>
                <a:ea typeface="微软雅黑" panose="020B0503020204020204" pitchFamily="34" charset="-122"/>
              </a:rPr>
              <a:t>公司所需人才的基本特征进行介绍，</a:t>
            </a:r>
            <a:endParaRPr lang="en-US" altLang="zh-CN" sz="800" dirty="0">
              <a:latin typeface="微软雅黑" panose="020B0503020204020204" pitchFamily="34" charset="-122"/>
              <a:ea typeface="微软雅黑" panose="020B0503020204020204" pitchFamily="34" charset="-122"/>
            </a:endParaRPr>
          </a:p>
          <a:p>
            <a:pPr>
              <a:spcBef>
                <a:spcPct val="0"/>
              </a:spcBef>
            </a:pPr>
            <a:r>
              <a:rPr lang="zh-CN" altLang="en-US" sz="800" dirty="0">
                <a:latin typeface="微软雅黑" panose="020B0503020204020204" pitchFamily="34" charset="-122"/>
                <a:ea typeface="微软雅黑" panose="020B0503020204020204" pitchFamily="34" charset="-122"/>
              </a:rPr>
              <a:t>简单进行叙述，使观看者可以大致了解基本情况。</a:t>
            </a:r>
            <a:endParaRPr lang="en-US" altLang="en-US" sz="800" dirty="0">
              <a:latin typeface="微软雅黑" panose="020B0503020204020204" pitchFamily="34" charset="-122"/>
              <a:ea typeface="微软雅黑" panose="020B0503020204020204" pitchFamily="34" charset="-122"/>
            </a:endParaRPr>
          </a:p>
        </p:txBody>
      </p:sp>
      <p:sp>
        <p:nvSpPr>
          <p:cNvPr id="39" name="文本框 39"/>
          <p:cNvSpPr txBox="1"/>
          <p:nvPr/>
        </p:nvSpPr>
        <p:spPr>
          <a:xfrm>
            <a:off x="4536160" y="3902926"/>
            <a:ext cx="2889080" cy="316682"/>
          </a:xfrm>
          <a:prstGeom prst="rect">
            <a:avLst/>
          </a:prstGeom>
          <a:noFill/>
          <a:effectLst/>
        </p:spPr>
        <p:txBody>
          <a:bodyPr wrap="none" lIns="67391" tIns="33696" rIns="67391" bIns="33696" rtlCol="0">
            <a:spAutoFit/>
          </a:bodyPr>
          <a:lstStyle/>
          <a:p>
            <a:pPr>
              <a:spcBef>
                <a:spcPct val="0"/>
              </a:spcBef>
            </a:pPr>
            <a:r>
              <a:rPr lang="zh-CN" altLang="en-US" sz="800" dirty="0">
                <a:latin typeface="微软雅黑" panose="020B0503020204020204" pitchFamily="34" charset="-122"/>
                <a:ea typeface="微软雅黑" panose="020B0503020204020204" pitchFamily="34" charset="-122"/>
              </a:rPr>
              <a:t>在此处输入文字对自己</a:t>
            </a:r>
            <a:r>
              <a:rPr lang="en-US" altLang="zh-CN" sz="800" dirty="0">
                <a:latin typeface="微软雅黑" panose="020B0503020204020204" pitchFamily="34" charset="-122"/>
                <a:ea typeface="微软雅黑" panose="020B0503020204020204" pitchFamily="34" charset="-122"/>
              </a:rPr>
              <a:t>/</a:t>
            </a:r>
            <a:r>
              <a:rPr lang="zh-CN" altLang="en-US" sz="800" dirty="0">
                <a:latin typeface="微软雅黑" panose="020B0503020204020204" pitchFamily="34" charset="-122"/>
                <a:ea typeface="微软雅黑" panose="020B0503020204020204" pitchFamily="34" charset="-122"/>
              </a:rPr>
              <a:t>公司所需人才的基本特征进行介绍，</a:t>
            </a:r>
            <a:endParaRPr lang="en-US" altLang="zh-CN" sz="800" dirty="0">
              <a:latin typeface="微软雅黑" panose="020B0503020204020204" pitchFamily="34" charset="-122"/>
              <a:ea typeface="微软雅黑" panose="020B0503020204020204" pitchFamily="34" charset="-122"/>
            </a:endParaRPr>
          </a:p>
          <a:p>
            <a:pPr>
              <a:spcBef>
                <a:spcPct val="0"/>
              </a:spcBef>
            </a:pPr>
            <a:r>
              <a:rPr lang="zh-CN" altLang="en-US" sz="800" dirty="0">
                <a:latin typeface="微软雅黑" panose="020B0503020204020204" pitchFamily="34" charset="-122"/>
                <a:ea typeface="微软雅黑" panose="020B0503020204020204" pitchFamily="34" charset="-122"/>
              </a:rPr>
              <a:t>简单进行叙述，使观看者可以大致了解基本情况。</a:t>
            </a:r>
            <a:endParaRPr lang="en-US" altLang="en-US" sz="8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10832"/>
    </mc:Choice>
    <mc:Fallback xmlns="">
      <p:transition spd="slow" advTm="108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down)">
                                      <p:cBhvr>
                                        <p:cTn id="15" dur="500"/>
                                        <p:tgtEl>
                                          <p:spTgt spid="32"/>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down)">
                                      <p:cBhvr>
                                        <p:cTn id="19" dur="500"/>
                                        <p:tgtEl>
                                          <p:spTgt spid="25"/>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wipe(down)">
                                      <p:cBhvr>
                                        <p:cTn id="23" dur="500"/>
                                        <p:tgtEl>
                                          <p:spTgt spid="36"/>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down)">
                                      <p:cBhvr>
                                        <p:cTn id="35" dur="500"/>
                                        <p:tgtEl>
                                          <p:spTgt spid="33"/>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down)">
                                      <p:cBhvr>
                                        <p:cTn id="39" dur="500"/>
                                        <p:tgtEl>
                                          <p:spTgt spid="15"/>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wipe(down)">
                                      <p:cBhvr>
                                        <p:cTn id="43" dur="500"/>
                                        <p:tgtEl>
                                          <p:spTgt spid="37"/>
                                        </p:tgtEl>
                                      </p:cBhvr>
                                    </p:animEffect>
                                  </p:childTnLst>
                                </p:cTn>
                              </p:par>
                            </p:childTnLst>
                          </p:cTn>
                        </p:par>
                        <p:par>
                          <p:cTn id="44" fill="hold">
                            <p:stCondLst>
                              <p:cond delay="5000"/>
                            </p:stCondLst>
                            <p:childTnLst>
                              <p:par>
                                <p:cTn id="45" presetID="22" presetClass="entr" presetSubtype="4" fill="hold" grpId="0"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down)">
                                      <p:cBhvr>
                                        <p:cTn id="51" dur="500"/>
                                        <p:tgtEl>
                                          <p:spTgt spid="13"/>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wipe(down)">
                                      <p:cBhvr>
                                        <p:cTn id="55" dur="500"/>
                                        <p:tgtEl>
                                          <p:spTgt spid="34"/>
                                        </p:tgtEl>
                                      </p:cBhvr>
                                    </p:animEffect>
                                  </p:childTnLst>
                                </p:cTn>
                              </p:par>
                            </p:childTnLst>
                          </p:cTn>
                        </p:par>
                        <p:par>
                          <p:cTn id="56" fill="hold">
                            <p:stCondLst>
                              <p:cond delay="6500"/>
                            </p:stCondLst>
                            <p:childTnLst>
                              <p:par>
                                <p:cTn id="57" presetID="22" presetClass="entr" presetSubtype="4" fill="hold"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down)">
                                      <p:cBhvr>
                                        <p:cTn id="59" dur="500"/>
                                        <p:tgtEl>
                                          <p:spTgt spid="22"/>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wipe(down)">
                                      <p:cBhvr>
                                        <p:cTn id="63" dur="500"/>
                                        <p:tgtEl>
                                          <p:spTgt spid="38"/>
                                        </p:tgtEl>
                                      </p:cBhvr>
                                    </p:animEffect>
                                  </p:childTnLst>
                                </p:cTn>
                              </p:par>
                            </p:childTnLst>
                          </p:cTn>
                        </p:par>
                        <p:par>
                          <p:cTn id="64" fill="hold">
                            <p:stCondLst>
                              <p:cond delay="7500"/>
                            </p:stCondLst>
                            <p:childTnLst>
                              <p:par>
                                <p:cTn id="65" presetID="22" presetClass="entr" presetSubtype="4" fill="hold" grpId="0" nodeType="after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wipe(down)">
                                      <p:cBhvr>
                                        <p:cTn id="67" dur="500"/>
                                        <p:tgtEl>
                                          <p:spTgt spid="9"/>
                                        </p:tgtEl>
                                      </p:cBhvr>
                                    </p:animEffect>
                                  </p:childTnLst>
                                </p:cTn>
                              </p:par>
                            </p:childTnLst>
                          </p:cTn>
                        </p:par>
                        <p:par>
                          <p:cTn id="68" fill="hold">
                            <p:stCondLst>
                              <p:cond delay="8000"/>
                            </p:stCondLst>
                            <p:childTnLst>
                              <p:par>
                                <p:cTn id="69" presetID="22" presetClass="entr" presetSubtype="4" fill="hold" grpId="0" nodeType="after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wipe(down)">
                                      <p:cBhvr>
                                        <p:cTn id="71" dur="500"/>
                                        <p:tgtEl>
                                          <p:spTgt spid="14"/>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wipe(down)">
                                      <p:cBhvr>
                                        <p:cTn id="75" dur="500"/>
                                        <p:tgtEl>
                                          <p:spTgt spid="35"/>
                                        </p:tgtEl>
                                      </p:cBhvr>
                                    </p:animEffect>
                                  </p:childTnLst>
                                </p:cTn>
                              </p:par>
                            </p:childTnLst>
                          </p:cTn>
                        </p:par>
                        <p:par>
                          <p:cTn id="76" fill="hold">
                            <p:stCondLst>
                              <p:cond delay="9000"/>
                            </p:stCondLst>
                            <p:childTnLst>
                              <p:par>
                                <p:cTn id="77" presetID="22" presetClass="entr" presetSubtype="4" fill="hold" nodeType="after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wipe(down)">
                                      <p:cBhvr>
                                        <p:cTn id="79" dur="500"/>
                                        <p:tgtEl>
                                          <p:spTgt spid="18"/>
                                        </p:tgtEl>
                                      </p:cBhvr>
                                    </p:animEffect>
                                  </p:childTnLst>
                                </p:cTn>
                              </p:par>
                            </p:childTnLst>
                          </p:cTn>
                        </p:par>
                        <p:par>
                          <p:cTn id="80" fill="hold">
                            <p:stCondLst>
                              <p:cond delay="9500"/>
                            </p:stCondLst>
                            <p:childTnLst>
                              <p:par>
                                <p:cTn id="81" presetID="22" presetClass="entr" presetSubtype="4" fill="hold" grpId="0" nodeType="after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wipe(down)">
                                      <p:cBhvr>
                                        <p:cTn id="8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32" grpId="0" animBg="1"/>
      <p:bldP spid="33" grpId="0" animBg="1"/>
      <p:bldP spid="34" grpId="0" animBg="1"/>
      <p:bldP spid="35" grpId="0" animBg="1"/>
      <p:bldP spid="36" grpId="0"/>
      <p:bldP spid="37" grpId="0"/>
      <p:bldP spid="38" grpId="0"/>
      <p:bldP spid="3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descr="C:\Documents and Settings\Administrator\桌面\复件 (4) 复件 4\ba8d822b65905f9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37" name="矩形 36"/>
          <p:cNvSpPr/>
          <p:nvPr/>
        </p:nvSpPr>
        <p:spPr>
          <a:xfrm>
            <a:off x="1316261" y="667953"/>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38" name="矩形 37"/>
          <p:cNvSpPr/>
          <p:nvPr/>
        </p:nvSpPr>
        <p:spPr>
          <a:xfrm>
            <a:off x="1316261" y="298621"/>
            <a:ext cx="2031325"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单击添加文字标题</a:t>
            </a:r>
          </a:p>
        </p:txBody>
      </p:sp>
      <p:sp>
        <p:nvSpPr>
          <p:cNvPr id="39" name="矩形 38"/>
          <p:cNvSpPr/>
          <p:nvPr/>
        </p:nvSpPr>
        <p:spPr>
          <a:xfrm>
            <a:off x="1332210" y="556195"/>
            <a:ext cx="176683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Click add text caption</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2" name="Freeform 5"/>
          <p:cNvSpPr/>
          <p:nvPr/>
        </p:nvSpPr>
        <p:spPr bwMode="auto">
          <a:xfrm>
            <a:off x="1597020" y="3162028"/>
            <a:ext cx="206172" cy="177255"/>
          </a:xfrm>
          <a:custGeom>
            <a:avLst/>
            <a:gdLst>
              <a:gd name="T0" fmla="*/ 25 w 65"/>
              <a:gd name="T1" fmla="*/ 0 h 56"/>
              <a:gd name="T2" fmla="*/ 41 w 65"/>
              <a:gd name="T3" fmla="*/ 0 h 56"/>
              <a:gd name="T4" fmla="*/ 59 w 65"/>
              <a:gd name="T5" fmla="*/ 0 h 56"/>
              <a:gd name="T6" fmla="*/ 63 w 65"/>
              <a:gd name="T7" fmla="*/ 6 h 56"/>
              <a:gd name="T8" fmla="*/ 54 w 65"/>
              <a:gd name="T9" fmla="*/ 22 h 56"/>
              <a:gd name="T10" fmla="*/ 46 w 65"/>
              <a:gd name="T11" fmla="*/ 36 h 56"/>
              <a:gd name="T12" fmla="*/ 37 w 65"/>
              <a:gd name="T13" fmla="*/ 52 h 56"/>
              <a:gd name="T14" fmla="*/ 29 w 65"/>
              <a:gd name="T15" fmla="*/ 52 h 56"/>
              <a:gd name="T16" fmla="*/ 20 w 65"/>
              <a:gd name="T17" fmla="*/ 36 h 56"/>
              <a:gd name="T18" fmla="*/ 12 w 65"/>
              <a:gd name="T19" fmla="*/ 22 h 56"/>
              <a:gd name="T20" fmla="*/ 2 w 65"/>
              <a:gd name="T21" fmla="*/ 6 h 56"/>
              <a:gd name="T22" fmla="*/ 6 w 65"/>
              <a:gd name="T23" fmla="*/ 0 h 56"/>
              <a:gd name="T24" fmla="*/ 25 w 65"/>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25" y="0"/>
                </a:moveTo>
                <a:cubicBezTo>
                  <a:pt x="29" y="0"/>
                  <a:pt x="36" y="0"/>
                  <a:pt x="41" y="0"/>
                </a:cubicBezTo>
                <a:cubicBezTo>
                  <a:pt x="59" y="0"/>
                  <a:pt x="59" y="0"/>
                  <a:pt x="59" y="0"/>
                </a:cubicBezTo>
                <a:cubicBezTo>
                  <a:pt x="64" y="0"/>
                  <a:pt x="65"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7" y="32"/>
                  <a:pt x="14" y="26"/>
                  <a:pt x="12" y="22"/>
                </a:cubicBezTo>
                <a:cubicBezTo>
                  <a:pt x="2" y="6"/>
                  <a:pt x="2" y="6"/>
                  <a:pt x="2" y="6"/>
                </a:cubicBezTo>
                <a:cubicBezTo>
                  <a:pt x="0" y="3"/>
                  <a:pt x="2" y="0"/>
                  <a:pt x="6" y="0"/>
                </a:cubicBezTo>
                <a:lnTo>
                  <a:pt x="25" y="0"/>
                </a:lnTo>
                <a:close/>
              </a:path>
            </a:pathLst>
          </a:custGeom>
          <a:solidFill>
            <a:srgbClr val="CB2E2E"/>
          </a:solidFill>
          <a:ln>
            <a:noFill/>
          </a:ln>
          <a:effectLst/>
        </p:spPr>
        <p:txBody>
          <a:bodyPr vert="horz" wrap="square" lIns="67391" tIns="33696" rIns="67391" bIns="33696" numCol="1" anchor="t" anchorCtr="0" compatLnSpc="1"/>
          <a:lstStyle/>
          <a:p>
            <a:endParaRPr lang="zh-CN" altLang="en-US" dirty="0">
              <a:latin typeface="Times New Roman" panose="02020603050405020304" pitchFamily="18" charset="0"/>
              <a:ea typeface="方正颜宋简体_中" panose="02000000000000000000" pitchFamily="2" charset="-122"/>
            </a:endParaRPr>
          </a:p>
        </p:txBody>
      </p:sp>
      <p:sp>
        <p:nvSpPr>
          <p:cNvPr id="3" name="Freeform 6"/>
          <p:cNvSpPr/>
          <p:nvPr/>
        </p:nvSpPr>
        <p:spPr bwMode="auto">
          <a:xfrm>
            <a:off x="3531557" y="3162028"/>
            <a:ext cx="206172" cy="177255"/>
          </a:xfrm>
          <a:custGeom>
            <a:avLst/>
            <a:gdLst>
              <a:gd name="T0" fmla="*/ 24 w 65"/>
              <a:gd name="T1" fmla="*/ 0 h 56"/>
              <a:gd name="T2" fmla="*/ 40 w 65"/>
              <a:gd name="T3" fmla="*/ 0 h 56"/>
              <a:gd name="T4" fmla="*/ 59 w 65"/>
              <a:gd name="T5" fmla="*/ 0 h 56"/>
              <a:gd name="T6" fmla="*/ 63 w 65"/>
              <a:gd name="T7" fmla="*/ 6 h 56"/>
              <a:gd name="T8" fmla="*/ 53 w 65"/>
              <a:gd name="T9" fmla="*/ 22 h 56"/>
              <a:gd name="T10" fmla="*/ 45 w 65"/>
              <a:gd name="T11" fmla="*/ 36 h 56"/>
              <a:gd name="T12" fmla="*/ 36 w 65"/>
              <a:gd name="T13" fmla="*/ 52 h 56"/>
              <a:gd name="T14" fmla="*/ 28 w 65"/>
              <a:gd name="T15" fmla="*/ 52 h 56"/>
              <a:gd name="T16" fmla="*/ 19 w 65"/>
              <a:gd name="T17" fmla="*/ 36 h 56"/>
              <a:gd name="T18" fmla="*/ 11 w 65"/>
              <a:gd name="T19" fmla="*/ 22 h 56"/>
              <a:gd name="T20" fmla="*/ 2 w 65"/>
              <a:gd name="T21" fmla="*/ 6 h 56"/>
              <a:gd name="T22" fmla="*/ 6 w 65"/>
              <a:gd name="T23" fmla="*/ 0 h 56"/>
              <a:gd name="T24" fmla="*/ 24 w 65"/>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24" y="0"/>
                </a:moveTo>
                <a:cubicBezTo>
                  <a:pt x="29" y="0"/>
                  <a:pt x="36" y="0"/>
                  <a:pt x="40" y="0"/>
                </a:cubicBezTo>
                <a:cubicBezTo>
                  <a:pt x="59" y="0"/>
                  <a:pt x="59" y="0"/>
                  <a:pt x="59" y="0"/>
                </a:cubicBezTo>
                <a:cubicBezTo>
                  <a:pt x="63" y="0"/>
                  <a:pt x="65" y="3"/>
                  <a:pt x="63" y="6"/>
                </a:cubicBezTo>
                <a:cubicBezTo>
                  <a:pt x="53" y="22"/>
                  <a:pt x="53" y="22"/>
                  <a:pt x="53" y="22"/>
                </a:cubicBezTo>
                <a:cubicBezTo>
                  <a:pt x="51" y="26"/>
                  <a:pt x="48" y="32"/>
                  <a:pt x="45" y="36"/>
                </a:cubicBezTo>
                <a:cubicBezTo>
                  <a:pt x="36" y="52"/>
                  <a:pt x="36" y="52"/>
                  <a:pt x="36" y="52"/>
                </a:cubicBezTo>
                <a:cubicBezTo>
                  <a:pt x="34" y="56"/>
                  <a:pt x="30" y="56"/>
                  <a:pt x="28" y="52"/>
                </a:cubicBezTo>
                <a:cubicBezTo>
                  <a:pt x="19" y="36"/>
                  <a:pt x="19" y="36"/>
                  <a:pt x="19" y="36"/>
                </a:cubicBezTo>
                <a:cubicBezTo>
                  <a:pt x="17" y="32"/>
                  <a:pt x="13" y="26"/>
                  <a:pt x="11" y="22"/>
                </a:cubicBezTo>
                <a:cubicBezTo>
                  <a:pt x="2" y="6"/>
                  <a:pt x="2" y="6"/>
                  <a:pt x="2" y="6"/>
                </a:cubicBezTo>
                <a:cubicBezTo>
                  <a:pt x="0" y="3"/>
                  <a:pt x="1" y="0"/>
                  <a:pt x="6" y="0"/>
                </a:cubicBezTo>
                <a:lnTo>
                  <a:pt x="24" y="0"/>
                </a:lnTo>
                <a:close/>
              </a:path>
            </a:pathLst>
          </a:custGeom>
          <a:solidFill>
            <a:srgbClr val="CB2E2E"/>
          </a:solidFill>
          <a:ln>
            <a:noFill/>
          </a:ln>
          <a:effectLst/>
        </p:spPr>
        <p:txBody>
          <a:bodyPr vert="horz" wrap="square" lIns="67391" tIns="33696" rIns="67391" bIns="33696" numCol="1" anchor="t" anchorCtr="0" compatLnSpc="1"/>
          <a:lstStyle/>
          <a:p>
            <a:endParaRPr lang="zh-CN" altLang="en-US" dirty="0">
              <a:latin typeface="Times New Roman" panose="02020603050405020304" pitchFamily="18" charset="0"/>
              <a:ea typeface="方正颜宋简体_中" panose="02000000000000000000" pitchFamily="2" charset="-122"/>
            </a:endParaRPr>
          </a:p>
        </p:txBody>
      </p:sp>
      <p:sp>
        <p:nvSpPr>
          <p:cNvPr id="4" name="Freeform 7"/>
          <p:cNvSpPr/>
          <p:nvPr/>
        </p:nvSpPr>
        <p:spPr bwMode="auto">
          <a:xfrm>
            <a:off x="5476806" y="3162028"/>
            <a:ext cx="208849" cy="177255"/>
          </a:xfrm>
          <a:custGeom>
            <a:avLst/>
            <a:gdLst>
              <a:gd name="T0" fmla="*/ 25 w 66"/>
              <a:gd name="T1" fmla="*/ 0 h 56"/>
              <a:gd name="T2" fmla="*/ 41 w 66"/>
              <a:gd name="T3" fmla="*/ 0 h 56"/>
              <a:gd name="T4" fmla="*/ 59 w 66"/>
              <a:gd name="T5" fmla="*/ 0 h 56"/>
              <a:gd name="T6" fmla="*/ 63 w 66"/>
              <a:gd name="T7" fmla="*/ 6 h 56"/>
              <a:gd name="T8" fmla="*/ 54 w 66"/>
              <a:gd name="T9" fmla="*/ 22 h 56"/>
              <a:gd name="T10" fmla="*/ 46 w 66"/>
              <a:gd name="T11" fmla="*/ 36 h 56"/>
              <a:gd name="T12" fmla="*/ 37 w 66"/>
              <a:gd name="T13" fmla="*/ 52 h 56"/>
              <a:gd name="T14" fmla="*/ 29 w 66"/>
              <a:gd name="T15" fmla="*/ 52 h 56"/>
              <a:gd name="T16" fmla="*/ 20 w 66"/>
              <a:gd name="T17" fmla="*/ 36 h 56"/>
              <a:gd name="T18" fmla="*/ 12 w 66"/>
              <a:gd name="T19" fmla="*/ 22 h 56"/>
              <a:gd name="T20" fmla="*/ 2 w 66"/>
              <a:gd name="T21" fmla="*/ 6 h 56"/>
              <a:gd name="T22" fmla="*/ 6 w 66"/>
              <a:gd name="T23" fmla="*/ 0 h 56"/>
              <a:gd name="T24" fmla="*/ 25 w 66"/>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56">
                <a:moveTo>
                  <a:pt x="25" y="0"/>
                </a:moveTo>
                <a:cubicBezTo>
                  <a:pt x="29" y="0"/>
                  <a:pt x="37" y="0"/>
                  <a:pt x="41" y="0"/>
                </a:cubicBezTo>
                <a:cubicBezTo>
                  <a:pt x="59" y="0"/>
                  <a:pt x="59" y="0"/>
                  <a:pt x="59" y="0"/>
                </a:cubicBezTo>
                <a:cubicBezTo>
                  <a:pt x="64" y="0"/>
                  <a:pt x="66"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8" y="32"/>
                  <a:pt x="14" y="26"/>
                  <a:pt x="12" y="22"/>
                </a:cubicBezTo>
                <a:cubicBezTo>
                  <a:pt x="2" y="6"/>
                  <a:pt x="2" y="6"/>
                  <a:pt x="2" y="6"/>
                </a:cubicBezTo>
                <a:cubicBezTo>
                  <a:pt x="0" y="3"/>
                  <a:pt x="2" y="0"/>
                  <a:pt x="6" y="0"/>
                </a:cubicBezTo>
                <a:lnTo>
                  <a:pt x="25" y="0"/>
                </a:lnTo>
                <a:close/>
              </a:path>
            </a:pathLst>
          </a:custGeom>
          <a:solidFill>
            <a:srgbClr val="CB2E2E"/>
          </a:solidFill>
          <a:ln>
            <a:noFill/>
          </a:ln>
          <a:effectLst/>
        </p:spPr>
        <p:txBody>
          <a:bodyPr vert="horz" wrap="square" lIns="67391" tIns="33696" rIns="67391" bIns="33696" numCol="1" anchor="t" anchorCtr="0" compatLnSpc="1"/>
          <a:lstStyle/>
          <a:p>
            <a:endParaRPr lang="zh-CN" altLang="en-US" dirty="0">
              <a:latin typeface="Times New Roman" panose="02020603050405020304" pitchFamily="18" charset="0"/>
              <a:ea typeface="方正颜宋简体_中" panose="02000000000000000000" pitchFamily="2" charset="-122"/>
            </a:endParaRPr>
          </a:p>
        </p:txBody>
      </p:sp>
      <p:sp>
        <p:nvSpPr>
          <p:cNvPr id="5" name="Freeform 8"/>
          <p:cNvSpPr/>
          <p:nvPr/>
        </p:nvSpPr>
        <p:spPr bwMode="auto">
          <a:xfrm>
            <a:off x="7392601" y="3162028"/>
            <a:ext cx="206172" cy="177255"/>
          </a:xfrm>
          <a:custGeom>
            <a:avLst/>
            <a:gdLst>
              <a:gd name="T0" fmla="*/ 25 w 65"/>
              <a:gd name="T1" fmla="*/ 0 h 56"/>
              <a:gd name="T2" fmla="*/ 41 w 65"/>
              <a:gd name="T3" fmla="*/ 0 h 56"/>
              <a:gd name="T4" fmla="*/ 59 w 65"/>
              <a:gd name="T5" fmla="*/ 0 h 56"/>
              <a:gd name="T6" fmla="*/ 63 w 65"/>
              <a:gd name="T7" fmla="*/ 6 h 56"/>
              <a:gd name="T8" fmla="*/ 54 w 65"/>
              <a:gd name="T9" fmla="*/ 22 h 56"/>
              <a:gd name="T10" fmla="*/ 46 w 65"/>
              <a:gd name="T11" fmla="*/ 36 h 56"/>
              <a:gd name="T12" fmla="*/ 37 w 65"/>
              <a:gd name="T13" fmla="*/ 52 h 56"/>
              <a:gd name="T14" fmla="*/ 29 w 65"/>
              <a:gd name="T15" fmla="*/ 52 h 56"/>
              <a:gd name="T16" fmla="*/ 20 w 65"/>
              <a:gd name="T17" fmla="*/ 36 h 56"/>
              <a:gd name="T18" fmla="*/ 12 w 65"/>
              <a:gd name="T19" fmla="*/ 22 h 56"/>
              <a:gd name="T20" fmla="*/ 2 w 65"/>
              <a:gd name="T21" fmla="*/ 6 h 56"/>
              <a:gd name="T22" fmla="*/ 6 w 65"/>
              <a:gd name="T23" fmla="*/ 0 h 56"/>
              <a:gd name="T24" fmla="*/ 25 w 65"/>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25" y="0"/>
                </a:moveTo>
                <a:cubicBezTo>
                  <a:pt x="29" y="0"/>
                  <a:pt x="36" y="0"/>
                  <a:pt x="41" y="0"/>
                </a:cubicBezTo>
                <a:cubicBezTo>
                  <a:pt x="59" y="0"/>
                  <a:pt x="59" y="0"/>
                  <a:pt x="59" y="0"/>
                </a:cubicBezTo>
                <a:cubicBezTo>
                  <a:pt x="64" y="0"/>
                  <a:pt x="65"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7" y="32"/>
                  <a:pt x="14" y="26"/>
                  <a:pt x="12" y="22"/>
                </a:cubicBezTo>
                <a:cubicBezTo>
                  <a:pt x="2" y="6"/>
                  <a:pt x="2" y="6"/>
                  <a:pt x="2" y="6"/>
                </a:cubicBezTo>
                <a:cubicBezTo>
                  <a:pt x="0" y="3"/>
                  <a:pt x="2" y="0"/>
                  <a:pt x="6" y="0"/>
                </a:cubicBezTo>
                <a:lnTo>
                  <a:pt x="25" y="0"/>
                </a:lnTo>
                <a:close/>
              </a:path>
            </a:pathLst>
          </a:custGeom>
          <a:solidFill>
            <a:srgbClr val="CB2E2E"/>
          </a:solidFill>
          <a:ln>
            <a:noFill/>
          </a:ln>
          <a:effectLst/>
        </p:spPr>
        <p:txBody>
          <a:bodyPr vert="horz" wrap="square" lIns="67391" tIns="33696" rIns="67391" bIns="33696" numCol="1" anchor="t" anchorCtr="0" compatLnSpc="1"/>
          <a:lstStyle/>
          <a:p>
            <a:endParaRPr lang="zh-CN" altLang="en-US" dirty="0">
              <a:latin typeface="Times New Roman" panose="02020603050405020304" pitchFamily="18" charset="0"/>
              <a:ea typeface="方正颜宋简体_中" panose="02000000000000000000" pitchFamily="2" charset="-122"/>
            </a:endParaRPr>
          </a:p>
        </p:txBody>
      </p:sp>
      <p:sp>
        <p:nvSpPr>
          <p:cNvPr id="6" name="Oval 9"/>
          <p:cNvSpPr>
            <a:spLocks noChangeArrowheads="1"/>
          </p:cNvSpPr>
          <p:nvPr/>
        </p:nvSpPr>
        <p:spPr bwMode="auto">
          <a:xfrm>
            <a:off x="896837" y="1414797"/>
            <a:ext cx="1602521" cy="1601961"/>
          </a:xfrm>
          <a:prstGeom prst="ellipse">
            <a:avLst/>
          </a:prstGeom>
          <a:noFill/>
          <a:ln w="28575">
            <a:solidFill>
              <a:srgbClr val="CB2E2E"/>
            </a:solidFill>
          </a:ln>
          <a:effectLst/>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7" name="Oval 11"/>
          <p:cNvSpPr>
            <a:spLocks noChangeArrowheads="1"/>
          </p:cNvSpPr>
          <p:nvPr/>
        </p:nvSpPr>
        <p:spPr bwMode="auto">
          <a:xfrm>
            <a:off x="2816648" y="1414797"/>
            <a:ext cx="1602521" cy="1601961"/>
          </a:xfrm>
          <a:prstGeom prst="ellipse">
            <a:avLst/>
          </a:prstGeom>
          <a:noFill/>
          <a:ln w="28575">
            <a:solidFill>
              <a:srgbClr val="CB2E2E"/>
            </a:solidFill>
          </a:ln>
          <a:effectLst/>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solidFill>
                <a:schemeClr val="lt1"/>
              </a:solidFill>
              <a:latin typeface="Times New Roman" panose="02020603050405020304" pitchFamily="18" charset="0"/>
              <a:ea typeface="方正颜宋简体_中" panose="02000000000000000000" pitchFamily="2" charset="-122"/>
            </a:endParaRPr>
          </a:p>
        </p:txBody>
      </p:sp>
      <p:sp>
        <p:nvSpPr>
          <p:cNvPr id="8" name="Freeform 13"/>
          <p:cNvSpPr/>
          <p:nvPr/>
        </p:nvSpPr>
        <p:spPr bwMode="auto">
          <a:xfrm>
            <a:off x="1631828" y="1414798"/>
            <a:ext cx="2029591" cy="1595297"/>
          </a:xfrm>
          <a:custGeom>
            <a:avLst/>
            <a:gdLst>
              <a:gd name="T0" fmla="*/ 627 w 641"/>
              <a:gd name="T1" fmla="*/ 504 h 504"/>
              <a:gd name="T2" fmla="*/ 322 w 641"/>
              <a:gd name="T3" fmla="*/ 266 h 504"/>
              <a:gd name="T4" fmla="*/ 14 w 641"/>
              <a:gd name="T5" fmla="*/ 28 h 504"/>
              <a:gd name="T6" fmla="*/ 0 w 641"/>
              <a:gd name="T7" fmla="*/ 14 h 504"/>
              <a:gd name="T8" fmla="*/ 14 w 641"/>
              <a:gd name="T9" fmla="*/ 0 h 504"/>
              <a:gd name="T10" fmla="*/ 347 w 641"/>
              <a:gd name="T11" fmla="*/ 252 h 504"/>
              <a:gd name="T12" fmla="*/ 627 w 641"/>
              <a:gd name="T13" fmla="*/ 476 h 504"/>
              <a:gd name="T14" fmla="*/ 641 w 641"/>
              <a:gd name="T15" fmla="*/ 490 h 504"/>
              <a:gd name="T16" fmla="*/ 627 w 641"/>
              <a:gd name="T17"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1" h="504">
                <a:moveTo>
                  <a:pt x="627" y="504"/>
                </a:moveTo>
                <a:cubicBezTo>
                  <a:pt x="462" y="504"/>
                  <a:pt x="391" y="383"/>
                  <a:pt x="322" y="266"/>
                </a:cubicBezTo>
                <a:cubicBezTo>
                  <a:pt x="250" y="144"/>
                  <a:pt x="182" y="28"/>
                  <a:pt x="14" y="28"/>
                </a:cubicBezTo>
                <a:cubicBezTo>
                  <a:pt x="6" y="28"/>
                  <a:pt x="0" y="22"/>
                  <a:pt x="0" y="14"/>
                </a:cubicBezTo>
                <a:cubicBezTo>
                  <a:pt x="0" y="6"/>
                  <a:pt x="6" y="0"/>
                  <a:pt x="14" y="0"/>
                </a:cubicBezTo>
                <a:cubicBezTo>
                  <a:pt x="198" y="0"/>
                  <a:pt x="274" y="128"/>
                  <a:pt x="347" y="252"/>
                </a:cubicBezTo>
                <a:cubicBezTo>
                  <a:pt x="414" y="367"/>
                  <a:pt x="478" y="476"/>
                  <a:pt x="627" y="476"/>
                </a:cubicBezTo>
                <a:cubicBezTo>
                  <a:pt x="635" y="476"/>
                  <a:pt x="641" y="482"/>
                  <a:pt x="641" y="490"/>
                </a:cubicBezTo>
                <a:cubicBezTo>
                  <a:pt x="641" y="498"/>
                  <a:pt x="635" y="504"/>
                  <a:pt x="627" y="504"/>
                </a:cubicBezTo>
                <a:close/>
              </a:path>
            </a:pathLst>
          </a:custGeom>
          <a:solidFill>
            <a:srgbClr val="CB2E2E"/>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solidFill>
                <a:schemeClr val="lt1"/>
              </a:solidFill>
              <a:latin typeface="Times New Roman" panose="02020603050405020304" pitchFamily="18" charset="0"/>
              <a:ea typeface="方正颜宋简体_中" panose="02000000000000000000" pitchFamily="2" charset="-122"/>
            </a:endParaRPr>
          </a:p>
        </p:txBody>
      </p:sp>
      <p:sp>
        <p:nvSpPr>
          <p:cNvPr id="9" name="Oval 14"/>
          <p:cNvSpPr>
            <a:spLocks noChangeArrowheads="1"/>
          </p:cNvSpPr>
          <p:nvPr/>
        </p:nvSpPr>
        <p:spPr bwMode="auto">
          <a:xfrm>
            <a:off x="4729766" y="1414797"/>
            <a:ext cx="1602521" cy="1601961"/>
          </a:xfrm>
          <a:prstGeom prst="ellipse">
            <a:avLst/>
          </a:prstGeom>
          <a:noFill/>
          <a:ln w="28575">
            <a:solidFill>
              <a:srgbClr val="CB2E2E"/>
            </a:solidFill>
          </a:ln>
          <a:effectLst/>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solidFill>
                <a:schemeClr val="lt1"/>
              </a:solidFill>
              <a:latin typeface="Times New Roman" panose="02020603050405020304" pitchFamily="18" charset="0"/>
              <a:ea typeface="方正颜宋简体_中" panose="02000000000000000000" pitchFamily="2" charset="-122"/>
            </a:endParaRPr>
          </a:p>
        </p:txBody>
      </p:sp>
      <p:sp>
        <p:nvSpPr>
          <p:cNvPr id="10" name="Freeform 16"/>
          <p:cNvSpPr/>
          <p:nvPr/>
        </p:nvSpPr>
        <p:spPr bwMode="auto">
          <a:xfrm>
            <a:off x="3544945" y="1414798"/>
            <a:ext cx="2029591" cy="1595297"/>
          </a:xfrm>
          <a:custGeom>
            <a:avLst/>
            <a:gdLst>
              <a:gd name="T0" fmla="*/ 627 w 641"/>
              <a:gd name="T1" fmla="*/ 504 h 504"/>
              <a:gd name="T2" fmla="*/ 322 w 641"/>
              <a:gd name="T3" fmla="*/ 266 h 504"/>
              <a:gd name="T4" fmla="*/ 14 w 641"/>
              <a:gd name="T5" fmla="*/ 28 h 504"/>
              <a:gd name="T6" fmla="*/ 0 w 641"/>
              <a:gd name="T7" fmla="*/ 14 h 504"/>
              <a:gd name="T8" fmla="*/ 14 w 641"/>
              <a:gd name="T9" fmla="*/ 0 h 504"/>
              <a:gd name="T10" fmla="*/ 346 w 641"/>
              <a:gd name="T11" fmla="*/ 252 h 504"/>
              <a:gd name="T12" fmla="*/ 627 w 641"/>
              <a:gd name="T13" fmla="*/ 476 h 504"/>
              <a:gd name="T14" fmla="*/ 641 w 641"/>
              <a:gd name="T15" fmla="*/ 490 h 504"/>
              <a:gd name="T16" fmla="*/ 627 w 641"/>
              <a:gd name="T17"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1" h="504">
                <a:moveTo>
                  <a:pt x="627" y="504"/>
                </a:moveTo>
                <a:cubicBezTo>
                  <a:pt x="462" y="504"/>
                  <a:pt x="390" y="383"/>
                  <a:pt x="322" y="266"/>
                </a:cubicBezTo>
                <a:cubicBezTo>
                  <a:pt x="250" y="144"/>
                  <a:pt x="182" y="28"/>
                  <a:pt x="14" y="28"/>
                </a:cubicBezTo>
                <a:cubicBezTo>
                  <a:pt x="6" y="28"/>
                  <a:pt x="0" y="22"/>
                  <a:pt x="0" y="14"/>
                </a:cubicBezTo>
                <a:cubicBezTo>
                  <a:pt x="0" y="6"/>
                  <a:pt x="6" y="0"/>
                  <a:pt x="14" y="0"/>
                </a:cubicBezTo>
                <a:cubicBezTo>
                  <a:pt x="198" y="0"/>
                  <a:pt x="274" y="128"/>
                  <a:pt x="346" y="252"/>
                </a:cubicBezTo>
                <a:cubicBezTo>
                  <a:pt x="414" y="367"/>
                  <a:pt x="478" y="476"/>
                  <a:pt x="627" y="476"/>
                </a:cubicBezTo>
                <a:cubicBezTo>
                  <a:pt x="635" y="476"/>
                  <a:pt x="641" y="482"/>
                  <a:pt x="641" y="490"/>
                </a:cubicBezTo>
                <a:cubicBezTo>
                  <a:pt x="641" y="498"/>
                  <a:pt x="635" y="504"/>
                  <a:pt x="627" y="504"/>
                </a:cubicBezTo>
                <a:close/>
              </a:path>
            </a:pathLst>
          </a:custGeom>
          <a:solidFill>
            <a:srgbClr val="CB2E2E"/>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solidFill>
                <a:schemeClr val="lt1"/>
              </a:solidFill>
              <a:latin typeface="Times New Roman" panose="02020603050405020304" pitchFamily="18" charset="0"/>
              <a:ea typeface="方正颜宋简体_中" panose="02000000000000000000" pitchFamily="2" charset="-122"/>
            </a:endParaRPr>
          </a:p>
        </p:txBody>
      </p:sp>
      <p:sp>
        <p:nvSpPr>
          <p:cNvPr id="11" name="Oval 17"/>
          <p:cNvSpPr>
            <a:spLocks noChangeArrowheads="1"/>
          </p:cNvSpPr>
          <p:nvPr/>
        </p:nvSpPr>
        <p:spPr bwMode="auto">
          <a:xfrm>
            <a:off x="6657610" y="1414797"/>
            <a:ext cx="1602521" cy="1601961"/>
          </a:xfrm>
          <a:prstGeom prst="ellipse">
            <a:avLst/>
          </a:prstGeom>
          <a:noFill/>
          <a:ln w="28575">
            <a:solidFill>
              <a:srgbClr val="CB2E2E"/>
            </a:solidFill>
          </a:ln>
          <a:effectLst/>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solidFill>
                <a:schemeClr val="lt1"/>
              </a:solidFill>
              <a:latin typeface="Times New Roman" panose="02020603050405020304" pitchFamily="18" charset="0"/>
              <a:ea typeface="方正颜宋简体_中" panose="02000000000000000000" pitchFamily="2" charset="-122"/>
            </a:endParaRPr>
          </a:p>
        </p:txBody>
      </p:sp>
      <p:sp>
        <p:nvSpPr>
          <p:cNvPr id="12" name="Freeform 19"/>
          <p:cNvSpPr/>
          <p:nvPr/>
        </p:nvSpPr>
        <p:spPr bwMode="auto">
          <a:xfrm>
            <a:off x="5474128" y="1414798"/>
            <a:ext cx="2032269" cy="1595297"/>
          </a:xfrm>
          <a:custGeom>
            <a:avLst/>
            <a:gdLst>
              <a:gd name="T0" fmla="*/ 627 w 642"/>
              <a:gd name="T1" fmla="*/ 504 h 504"/>
              <a:gd name="T2" fmla="*/ 322 w 642"/>
              <a:gd name="T3" fmla="*/ 266 h 504"/>
              <a:gd name="T4" fmla="*/ 14 w 642"/>
              <a:gd name="T5" fmla="*/ 28 h 504"/>
              <a:gd name="T6" fmla="*/ 0 w 642"/>
              <a:gd name="T7" fmla="*/ 14 h 504"/>
              <a:gd name="T8" fmla="*/ 14 w 642"/>
              <a:gd name="T9" fmla="*/ 0 h 504"/>
              <a:gd name="T10" fmla="*/ 347 w 642"/>
              <a:gd name="T11" fmla="*/ 252 h 504"/>
              <a:gd name="T12" fmla="*/ 627 w 642"/>
              <a:gd name="T13" fmla="*/ 476 h 504"/>
              <a:gd name="T14" fmla="*/ 642 w 642"/>
              <a:gd name="T15" fmla="*/ 490 h 504"/>
              <a:gd name="T16" fmla="*/ 627 w 642"/>
              <a:gd name="T17"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2" h="504">
                <a:moveTo>
                  <a:pt x="627" y="504"/>
                </a:moveTo>
                <a:cubicBezTo>
                  <a:pt x="462" y="504"/>
                  <a:pt x="391" y="383"/>
                  <a:pt x="322" y="266"/>
                </a:cubicBezTo>
                <a:cubicBezTo>
                  <a:pt x="250" y="144"/>
                  <a:pt x="182" y="28"/>
                  <a:pt x="14" y="28"/>
                </a:cubicBezTo>
                <a:cubicBezTo>
                  <a:pt x="6" y="28"/>
                  <a:pt x="0" y="22"/>
                  <a:pt x="0" y="14"/>
                </a:cubicBezTo>
                <a:cubicBezTo>
                  <a:pt x="0" y="6"/>
                  <a:pt x="6" y="0"/>
                  <a:pt x="14" y="0"/>
                </a:cubicBezTo>
                <a:cubicBezTo>
                  <a:pt x="199" y="0"/>
                  <a:pt x="274" y="128"/>
                  <a:pt x="347" y="252"/>
                </a:cubicBezTo>
                <a:cubicBezTo>
                  <a:pt x="415" y="367"/>
                  <a:pt x="479" y="476"/>
                  <a:pt x="627" y="476"/>
                </a:cubicBezTo>
                <a:cubicBezTo>
                  <a:pt x="635" y="476"/>
                  <a:pt x="642" y="482"/>
                  <a:pt x="642" y="490"/>
                </a:cubicBezTo>
                <a:cubicBezTo>
                  <a:pt x="642" y="498"/>
                  <a:pt x="635" y="504"/>
                  <a:pt x="627" y="504"/>
                </a:cubicBezTo>
                <a:close/>
              </a:path>
            </a:pathLst>
          </a:custGeom>
          <a:solidFill>
            <a:srgbClr val="CB2E2E"/>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solidFill>
                <a:schemeClr val="lt1"/>
              </a:solidFill>
              <a:latin typeface="Times New Roman" panose="02020603050405020304" pitchFamily="18" charset="0"/>
              <a:ea typeface="方正颜宋简体_中" panose="02000000000000000000" pitchFamily="2" charset="-122"/>
            </a:endParaRPr>
          </a:p>
        </p:txBody>
      </p:sp>
      <p:sp>
        <p:nvSpPr>
          <p:cNvPr id="13" name="Oval 20"/>
          <p:cNvSpPr>
            <a:spLocks noChangeArrowheads="1"/>
          </p:cNvSpPr>
          <p:nvPr/>
        </p:nvSpPr>
        <p:spPr bwMode="auto">
          <a:xfrm>
            <a:off x="1119075" y="1649361"/>
            <a:ext cx="1155367" cy="1155491"/>
          </a:xfrm>
          <a:prstGeom prst="ellipse">
            <a:avLst/>
          </a:prstGeom>
          <a:solidFill>
            <a:srgbClr val="D7D7D7"/>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solidFill>
                <a:schemeClr val="lt1"/>
              </a:solidFill>
              <a:latin typeface="Times New Roman" panose="02020603050405020304" pitchFamily="18" charset="0"/>
              <a:ea typeface="方正颜宋简体_中" panose="02000000000000000000" pitchFamily="2" charset="-122"/>
            </a:endParaRPr>
          </a:p>
        </p:txBody>
      </p:sp>
      <p:sp>
        <p:nvSpPr>
          <p:cNvPr id="14" name="Oval 21"/>
          <p:cNvSpPr>
            <a:spLocks noChangeArrowheads="1"/>
          </p:cNvSpPr>
          <p:nvPr/>
        </p:nvSpPr>
        <p:spPr bwMode="auto">
          <a:xfrm>
            <a:off x="3041564" y="1649361"/>
            <a:ext cx="1155367" cy="1155491"/>
          </a:xfrm>
          <a:prstGeom prst="ellipse">
            <a:avLst/>
          </a:prstGeom>
          <a:solidFill>
            <a:srgbClr val="D7D7D7"/>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solidFill>
                <a:schemeClr val="lt1"/>
              </a:solidFill>
              <a:latin typeface="Times New Roman" panose="02020603050405020304" pitchFamily="18" charset="0"/>
              <a:ea typeface="方正颜宋简体_中" panose="02000000000000000000" pitchFamily="2" charset="-122"/>
            </a:endParaRPr>
          </a:p>
        </p:txBody>
      </p:sp>
      <p:sp>
        <p:nvSpPr>
          <p:cNvPr id="15" name="Oval 22"/>
          <p:cNvSpPr>
            <a:spLocks noChangeArrowheads="1"/>
          </p:cNvSpPr>
          <p:nvPr/>
        </p:nvSpPr>
        <p:spPr bwMode="auto">
          <a:xfrm>
            <a:off x="4954682" y="1649361"/>
            <a:ext cx="1152690" cy="1155491"/>
          </a:xfrm>
          <a:prstGeom prst="ellipse">
            <a:avLst/>
          </a:prstGeom>
          <a:solidFill>
            <a:srgbClr val="D7D7D7"/>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solidFill>
                <a:schemeClr val="lt1"/>
              </a:solidFill>
              <a:latin typeface="Times New Roman" panose="02020603050405020304" pitchFamily="18" charset="0"/>
              <a:ea typeface="方正颜宋简体_中" panose="02000000000000000000" pitchFamily="2" charset="-122"/>
            </a:endParaRPr>
          </a:p>
        </p:txBody>
      </p:sp>
      <p:sp>
        <p:nvSpPr>
          <p:cNvPr id="16" name="Oval 23"/>
          <p:cNvSpPr>
            <a:spLocks noChangeArrowheads="1"/>
          </p:cNvSpPr>
          <p:nvPr/>
        </p:nvSpPr>
        <p:spPr bwMode="auto">
          <a:xfrm>
            <a:off x="6886542" y="1649361"/>
            <a:ext cx="1155367" cy="1155491"/>
          </a:xfrm>
          <a:prstGeom prst="ellipse">
            <a:avLst/>
          </a:prstGeom>
          <a:solidFill>
            <a:srgbClr val="D7D7D7"/>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solidFill>
                <a:schemeClr val="lt1"/>
              </a:solidFill>
              <a:latin typeface="Times New Roman" panose="02020603050405020304" pitchFamily="18" charset="0"/>
              <a:ea typeface="方正颜宋简体_中" panose="02000000000000000000" pitchFamily="2" charset="-122"/>
            </a:endParaRPr>
          </a:p>
        </p:txBody>
      </p:sp>
      <p:grpSp>
        <p:nvGrpSpPr>
          <p:cNvPr id="17" name="组合 16"/>
          <p:cNvGrpSpPr/>
          <p:nvPr/>
        </p:nvGrpSpPr>
        <p:grpSpPr>
          <a:xfrm>
            <a:off x="1445346" y="1934103"/>
            <a:ext cx="492276" cy="485005"/>
            <a:chOff x="6967126" y="4092464"/>
            <a:chExt cx="453105" cy="448433"/>
          </a:xfrm>
          <a:solidFill>
            <a:srgbClr val="2F2637"/>
          </a:solidFill>
          <a:effectLst/>
        </p:grpSpPr>
        <p:sp>
          <p:nvSpPr>
            <p:cNvPr id="18" name="Freeform 136"/>
            <p:cNvSpPr/>
            <p:nvPr/>
          </p:nvSpPr>
          <p:spPr bwMode="auto">
            <a:xfrm>
              <a:off x="6967126" y="4343773"/>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500" dirty="0">
                <a:solidFill>
                  <a:prstClr val="black"/>
                </a:solidFill>
                <a:latin typeface="Times New Roman" panose="02020603050405020304" pitchFamily="18" charset="0"/>
                <a:ea typeface="方正颜宋简体_中" panose="02000000000000000000" pitchFamily="2" charset="-122"/>
              </a:endParaRPr>
            </a:p>
          </p:txBody>
        </p:sp>
        <p:sp>
          <p:nvSpPr>
            <p:cNvPr id="19" name="Freeform 137"/>
            <p:cNvSpPr>
              <a:spLocks noEditPoints="1"/>
            </p:cNvSpPr>
            <p:nvPr/>
          </p:nvSpPr>
          <p:spPr bwMode="auto">
            <a:xfrm>
              <a:off x="6967126" y="4092464"/>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500" dirty="0">
                <a:solidFill>
                  <a:prstClr val="black"/>
                </a:solidFill>
                <a:latin typeface="Times New Roman" panose="02020603050405020304" pitchFamily="18" charset="0"/>
                <a:ea typeface="方正颜宋简体_中" panose="02000000000000000000" pitchFamily="2" charset="-122"/>
              </a:endParaRPr>
            </a:p>
          </p:txBody>
        </p:sp>
      </p:grpSp>
      <p:sp>
        <p:nvSpPr>
          <p:cNvPr id="20" name="Freeform 18"/>
          <p:cNvSpPr>
            <a:spLocks noEditPoints="1"/>
          </p:cNvSpPr>
          <p:nvPr/>
        </p:nvSpPr>
        <p:spPr bwMode="auto">
          <a:xfrm>
            <a:off x="5296834" y="1973512"/>
            <a:ext cx="468386" cy="464791"/>
          </a:xfrm>
          <a:custGeom>
            <a:avLst/>
            <a:gdLst>
              <a:gd name="T0" fmla="*/ 52 w 341"/>
              <a:gd name="T1" fmla="*/ 0 h 340"/>
              <a:gd name="T2" fmla="*/ 289 w 341"/>
              <a:gd name="T3" fmla="*/ 0 h 340"/>
              <a:gd name="T4" fmla="*/ 341 w 341"/>
              <a:gd name="T5" fmla="*/ 51 h 340"/>
              <a:gd name="T6" fmla="*/ 341 w 341"/>
              <a:gd name="T7" fmla="*/ 289 h 340"/>
              <a:gd name="T8" fmla="*/ 289 w 341"/>
              <a:gd name="T9" fmla="*/ 340 h 340"/>
              <a:gd name="T10" fmla="*/ 52 w 341"/>
              <a:gd name="T11" fmla="*/ 340 h 340"/>
              <a:gd name="T12" fmla="*/ 0 w 341"/>
              <a:gd name="T13" fmla="*/ 289 h 340"/>
              <a:gd name="T14" fmla="*/ 0 w 341"/>
              <a:gd name="T15" fmla="*/ 51 h 340"/>
              <a:gd name="T16" fmla="*/ 52 w 341"/>
              <a:gd name="T17" fmla="*/ 0 h 340"/>
              <a:gd name="T18" fmla="*/ 71 w 341"/>
              <a:gd name="T19" fmla="*/ 37 h 340"/>
              <a:gd name="T20" fmla="*/ 38 w 341"/>
              <a:gd name="T21" fmla="*/ 70 h 340"/>
              <a:gd name="T22" fmla="*/ 38 w 341"/>
              <a:gd name="T23" fmla="*/ 269 h 340"/>
              <a:gd name="T24" fmla="*/ 71 w 341"/>
              <a:gd name="T25" fmla="*/ 302 h 340"/>
              <a:gd name="T26" fmla="*/ 270 w 341"/>
              <a:gd name="T27" fmla="*/ 302 h 340"/>
              <a:gd name="T28" fmla="*/ 303 w 341"/>
              <a:gd name="T29" fmla="*/ 269 h 340"/>
              <a:gd name="T30" fmla="*/ 303 w 341"/>
              <a:gd name="T31" fmla="*/ 70 h 340"/>
              <a:gd name="T32" fmla="*/ 270 w 341"/>
              <a:gd name="T33" fmla="*/ 37 h 340"/>
              <a:gd name="T34" fmla="*/ 71 w 341"/>
              <a:gd name="T35" fmla="*/ 37 h 340"/>
              <a:gd name="T36" fmla="*/ 170 w 341"/>
              <a:gd name="T37" fmla="*/ 244 h 340"/>
              <a:gd name="T38" fmla="*/ 157 w 341"/>
              <a:gd name="T39" fmla="*/ 258 h 340"/>
              <a:gd name="T40" fmla="*/ 157 w 341"/>
              <a:gd name="T41" fmla="*/ 283 h 340"/>
              <a:gd name="T42" fmla="*/ 170 w 341"/>
              <a:gd name="T43" fmla="*/ 296 h 340"/>
              <a:gd name="T44" fmla="*/ 184 w 341"/>
              <a:gd name="T45" fmla="*/ 283 h 340"/>
              <a:gd name="T46" fmla="*/ 184 w 341"/>
              <a:gd name="T47" fmla="*/ 258 h 340"/>
              <a:gd name="T48" fmla="*/ 170 w 341"/>
              <a:gd name="T49" fmla="*/ 244 h 340"/>
              <a:gd name="T50" fmla="*/ 245 w 341"/>
              <a:gd name="T51" fmla="*/ 170 h 340"/>
              <a:gd name="T52" fmla="*/ 259 w 341"/>
              <a:gd name="T53" fmla="*/ 183 h 340"/>
              <a:gd name="T54" fmla="*/ 284 w 341"/>
              <a:gd name="T55" fmla="*/ 183 h 340"/>
              <a:gd name="T56" fmla="*/ 297 w 341"/>
              <a:gd name="T57" fmla="*/ 170 h 340"/>
              <a:gd name="T58" fmla="*/ 284 w 341"/>
              <a:gd name="T59" fmla="*/ 156 h 340"/>
              <a:gd name="T60" fmla="*/ 259 w 341"/>
              <a:gd name="T61" fmla="*/ 156 h 340"/>
              <a:gd name="T62" fmla="*/ 245 w 341"/>
              <a:gd name="T63" fmla="*/ 170 h 340"/>
              <a:gd name="T64" fmla="*/ 170 w 341"/>
              <a:gd name="T65" fmla="*/ 43 h 340"/>
              <a:gd name="T66" fmla="*/ 157 w 341"/>
              <a:gd name="T67" fmla="*/ 57 h 340"/>
              <a:gd name="T68" fmla="*/ 157 w 341"/>
              <a:gd name="T69" fmla="*/ 82 h 340"/>
              <a:gd name="T70" fmla="*/ 170 w 341"/>
              <a:gd name="T71" fmla="*/ 95 h 340"/>
              <a:gd name="T72" fmla="*/ 184 w 341"/>
              <a:gd name="T73" fmla="*/ 82 h 340"/>
              <a:gd name="T74" fmla="*/ 184 w 341"/>
              <a:gd name="T75" fmla="*/ 57 h 340"/>
              <a:gd name="T76" fmla="*/ 170 w 341"/>
              <a:gd name="T77" fmla="*/ 43 h 340"/>
              <a:gd name="T78" fmla="*/ 189 w 341"/>
              <a:gd name="T79" fmla="*/ 172 h 340"/>
              <a:gd name="T80" fmla="*/ 217 w 341"/>
              <a:gd name="T81" fmla="*/ 143 h 340"/>
              <a:gd name="T82" fmla="*/ 217 w 341"/>
              <a:gd name="T83" fmla="*/ 125 h 340"/>
              <a:gd name="T84" fmla="*/ 199 w 341"/>
              <a:gd name="T85" fmla="*/ 125 h 340"/>
              <a:gd name="T86" fmla="*/ 173 w 341"/>
              <a:gd name="T87" fmla="*/ 152 h 340"/>
              <a:gd name="T88" fmla="*/ 170 w 341"/>
              <a:gd name="T89" fmla="*/ 152 h 340"/>
              <a:gd name="T90" fmla="*/ 166 w 341"/>
              <a:gd name="T91" fmla="*/ 152 h 340"/>
              <a:gd name="T92" fmla="*/ 114 w 341"/>
              <a:gd name="T93" fmla="*/ 98 h 340"/>
              <a:gd name="T94" fmla="*/ 101 w 341"/>
              <a:gd name="T95" fmla="*/ 98 h 340"/>
              <a:gd name="T96" fmla="*/ 100 w 341"/>
              <a:gd name="T97" fmla="*/ 111 h 340"/>
              <a:gd name="T98" fmla="*/ 153 w 341"/>
              <a:gd name="T99" fmla="*/ 165 h 340"/>
              <a:gd name="T100" fmla="*/ 152 w 341"/>
              <a:gd name="T101" fmla="*/ 170 h 340"/>
              <a:gd name="T102" fmla="*/ 170 w 341"/>
              <a:gd name="T103" fmla="*/ 188 h 340"/>
              <a:gd name="T104" fmla="*/ 189 w 341"/>
              <a:gd name="T105" fmla="*/ 172 h 340"/>
              <a:gd name="T106" fmla="*/ 44 w 341"/>
              <a:gd name="T107" fmla="*/ 170 h 340"/>
              <a:gd name="T108" fmla="*/ 57 w 341"/>
              <a:gd name="T109" fmla="*/ 183 h 340"/>
              <a:gd name="T110" fmla="*/ 82 w 341"/>
              <a:gd name="T111" fmla="*/ 183 h 340"/>
              <a:gd name="T112" fmla="*/ 96 w 341"/>
              <a:gd name="T113" fmla="*/ 170 h 340"/>
              <a:gd name="T114" fmla="*/ 82 w 341"/>
              <a:gd name="T115" fmla="*/ 156 h 340"/>
              <a:gd name="T116" fmla="*/ 57 w 341"/>
              <a:gd name="T117" fmla="*/ 156 h 340"/>
              <a:gd name="T118" fmla="*/ 44 w 341"/>
              <a:gd name="T119"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1" h="340">
                <a:moveTo>
                  <a:pt x="52" y="0"/>
                </a:moveTo>
                <a:cubicBezTo>
                  <a:pt x="289" y="0"/>
                  <a:pt x="289" y="0"/>
                  <a:pt x="289" y="0"/>
                </a:cubicBezTo>
                <a:cubicBezTo>
                  <a:pt x="318" y="0"/>
                  <a:pt x="341" y="23"/>
                  <a:pt x="341" y="51"/>
                </a:cubicBezTo>
                <a:cubicBezTo>
                  <a:pt x="341" y="289"/>
                  <a:pt x="341" y="289"/>
                  <a:pt x="341" y="289"/>
                </a:cubicBezTo>
                <a:cubicBezTo>
                  <a:pt x="341" y="317"/>
                  <a:pt x="318" y="340"/>
                  <a:pt x="289" y="340"/>
                </a:cubicBezTo>
                <a:cubicBezTo>
                  <a:pt x="52" y="340"/>
                  <a:pt x="52" y="340"/>
                  <a:pt x="52" y="340"/>
                </a:cubicBezTo>
                <a:cubicBezTo>
                  <a:pt x="23" y="340"/>
                  <a:pt x="0" y="317"/>
                  <a:pt x="0" y="289"/>
                </a:cubicBezTo>
                <a:cubicBezTo>
                  <a:pt x="0" y="51"/>
                  <a:pt x="0" y="51"/>
                  <a:pt x="0" y="51"/>
                </a:cubicBezTo>
                <a:cubicBezTo>
                  <a:pt x="0" y="23"/>
                  <a:pt x="23" y="0"/>
                  <a:pt x="52" y="0"/>
                </a:cubicBezTo>
                <a:close/>
                <a:moveTo>
                  <a:pt x="71" y="37"/>
                </a:moveTo>
                <a:cubicBezTo>
                  <a:pt x="53" y="37"/>
                  <a:pt x="38" y="52"/>
                  <a:pt x="38" y="70"/>
                </a:cubicBezTo>
                <a:cubicBezTo>
                  <a:pt x="38" y="269"/>
                  <a:pt x="38" y="269"/>
                  <a:pt x="38" y="269"/>
                </a:cubicBezTo>
                <a:cubicBezTo>
                  <a:pt x="38" y="288"/>
                  <a:pt x="53" y="302"/>
                  <a:pt x="71" y="302"/>
                </a:cubicBezTo>
                <a:cubicBezTo>
                  <a:pt x="270" y="302"/>
                  <a:pt x="270" y="302"/>
                  <a:pt x="270" y="302"/>
                </a:cubicBezTo>
                <a:cubicBezTo>
                  <a:pt x="288" y="302"/>
                  <a:pt x="303" y="288"/>
                  <a:pt x="303" y="269"/>
                </a:cubicBezTo>
                <a:cubicBezTo>
                  <a:pt x="303" y="70"/>
                  <a:pt x="303" y="70"/>
                  <a:pt x="303" y="70"/>
                </a:cubicBezTo>
                <a:cubicBezTo>
                  <a:pt x="303" y="52"/>
                  <a:pt x="288" y="37"/>
                  <a:pt x="270" y="37"/>
                </a:cubicBezTo>
                <a:cubicBezTo>
                  <a:pt x="71" y="37"/>
                  <a:pt x="71" y="37"/>
                  <a:pt x="71" y="37"/>
                </a:cubicBezTo>
                <a:close/>
                <a:moveTo>
                  <a:pt x="170" y="244"/>
                </a:moveTo>
                <a:cubicBezTo>
                  <a:pt x="163" y="244"/>
                  <a:pt x="157" y="251"/>
                  <a:pt x="157" y="258"/>
                </a:cubicBezTo>
                <a:cubicBezTo>
                  <a:pt x="157" y="283"/>
                  <a:pt x="157" y="283"/>
                  <a:pt x="157" y="283"/>
                </a:cubicBezTo>
                <a:cubicBezTo>
                  <a:pt x="157" y="290"/>
                  <a:pt x="163" y="296"/>
                  <a:pt x="170" y="296"/>
                </a:cubicBezTo>
                <a:cubicBezTo>
                  <a:pt x="178" y="296"/>
                  <a:pt x="184" y="290"/>
                  <a:pt x="184" y="283"/>
                </a:cubicBezTo>
                <a:cubicBezTo>
                  <a:pt x="184" y="258"/>
                  <a:pt x="184" y="258"/>
                  <a:pt x="184" y="258"/>
                </a:cubicBezTo>
                <a:cubicBezTo>
                  <a:pt x="184" y="251"/>
                  <a:pt x="178" y="244"/>
                  <a:pt x="170" y="244"/>
                </a:cubicBezTo>
                <a:close/>
                <a:moveTo>
                  <a:pt x="245" y="170"/>
                </a:moveTo>
                <a:cubicBezTo>
                  <a:pt x="245" y="177"/>
                  <a:pt x="251" y="183"/>
                  <a:pt x="259" y="183"/>
                </a:cubicBezTo>
                <a:cubicBezTo>
                  <a:pt x="284" y="183"/>
                  <a:pt x="284" y="183"/>
                  <a:pt x="284" y="183"/>
                </a:cubicBezTo>
                <a:cubicBezTo>
                  <a:pt x="291" y="183"/>
                  <a:pt x="297" y="177"/>
                  <a:pt x="297" y="170"/>
                </a:cubicBezTo>
                <a:cubicBezTo>
                  <a:pt x="297" y="162"/>
                  <a:pt x="291" y="156"/>
                  <a:pt x="284" y="156"/>
                </a:cubicBezTo>
                <a:cubicBezTo>
                  <a:pt x="259" y="156"/>
                  <a:pt x="259" y="156"/>
                  <a:pt x="259" y="156"/>
                </a:cubicBezTo>
                <a:cubicBezTo>
                  <a:pt x="251" y="156"/>
                  <a:pt x="245" y="162"/>
                  <a:pt x="245" y="170"/>
                </a:cubicBezTo>
                <a:close/>
                <a:moveTo>
                  <a:pt x="170" y="43"/>
                </a:moveTo>
                <a:cubicBezTo>
                  <a:pt x="163" y="43"/>
                  <a:pt x="157" y="49"/>
                  <a:pt x="157" y="57"/>
                </a:cubicBezTo>
                <a:cubicBezTo>
                  <a:pt x="157" y="82"/>
                  <a:pt x="157" y="82"/>
                  <a:pt x="157" y="82"/>
                </a:cubicBezTo>
                <a:cubicBezTo>
                  <a:pt x="157" y="89"/>
                  <a:pt x="163" y="95"/>
                  <a:pt x="170" y="95"/>
                </a:cubicBezTo>
                <a:cubicBezTo>
                  <a:pt x="178" y="95"/>
                  <a:pt x="184" y="89"/>
                  <a:pt x="184" y="82"/>
                </a:cubicBezTo>
                <a:cubicBezTo>
                  <a:pt x="184" y="57"/>
                  <a:pt x="184" y="57"/>
                  <a:pt x="184" y="57"/>
                </a:cubicBezTo>
                <a:cubicBezTo>
                  <a:pt x="184" y="49"/>
                  <a:pt x="178" y="43"/>
                  <a:pt x="170" y="43"/>
                </a:cubicBezTo>
                <a:close/>
                <a:moveTo>
                  <a:pt x="189" y="172"/>
                </a:moveTo>
                <a:cubicBezTo>
                  <a:pt x="217" y="143"/>
                  <a:pt x="217" y="143"/>
                  <a:pt x="217" y="143"/>
                </a:cubicBezTo>
                <a:cubicBezTo>
                  <a:pt x="222" y="138"/>
                  <a:pt x="222" y="130"/>
                  <a:pt x="217" y="125"/>
                </a:cubicBezTo>
                <a:cubicBezTo>
                  <a:pt x="212" y="120"/>
                  <a:pt x="204" y="120"/>
                  <a:pt x="199" y="125"/>
                </a:cubicBezTo>
                <a:cubicBezTo>
                  <a:pt x="173" y="152"/>
                  <a:pt x="173" y="152"/>
                  <a:pt x="173" y="152"/>
                </a:cubicBezTo>
                <a:cubicBezTo>
                  <a:pt x="172" y="152"/>
                  <a:pt x="171" y="152"/>
                  <a:pt x="170" y="152"/>
                </a:cubicBezTo>
                <a:cubicBezTo>
                  <a:pt x="169" y="152"/>
                  <a:pt x="168" y="152"/>
                  <a:pt x="166" y="152"/>
                </a:cubicBezTo>
                <a:cubicBezTo>
                  <a:pt x="114" y="98"/>
                  <a:pt x="114" y="98"/>
                  <a:pt x="114" y="98"/>
                </a:cubicBezTo>
                <a:cubicBezTo>
                  <a:pt x="110" y="94"/>
                  <a:pt x="104" y="94"/>
                  <a:pt x="101" y="98"/>
                </a:cubicBezTo>
                <a:cubicBezTo>
                  <a:pt x="97" y="101"/>
                  <a:pt x="97" y="107"/>
                  <a:pt x="100" y="111"/>
                </a:cubicBezTo>
                <a:cubicBezTo>
                  <a:pt x="153" y="165"/>
                  <a:pt x="153" y="165"/>
                  <a:pt x="153" y="165"/>
                </a:cubicBezTo>
                <a:cubicBezTo>
                  <a:pt x="152" y="167"/>
                  <a:pt x="152" y="168"/>
                  <a:pt x="152" y="170"/>
                </a:cubicBezTo>
                <a:cubicBezTo>
                  <a:pt x="152" y="180"/>
                  <a:pt x="160" y="188"/>
                  <a:pt x="170" y="188"/>
                </a:cubicBezTo>
                <a:cubicBezTo>
                  <a:pt x="180" y="188"/>
                  <a:pt x="188" y="181"/>
                  <a:pt x="189" y="172"/>
                </a:cubicBezTo>
                <a:close/>
                <a:moveTo>
                  <a:pt x="44" y="170"/>
                </a:moveTo>
                <a:cubicBezTo>
                  <a:pt x="44" y="177"/>
                  <a:pt x="50" y="183"/>
                  <a:pt x="57" y="183"/>
                </a:cubicBezTo>
                <a:cubicBezTo>
                  <a:pt x="82" y="183"/>
                  <a:pt x="82" y="183"/>
                  <a:pt x="82" y="183"/>
                </a:cubicBezTo>
                <a:cubicBezTo>
                  <a:pt x="90" y="183"/>
                  <a:pt x="96" y="177"/>
                  <a:pt x="96" y="170"/>
                </a:cubicBezTo>
                <a:cubicBezTo>
                  <a:pt x="96" y="162"/>
                  <a:pt x="90" y="156"/>
                  <a:pt x="82" y="156"/>
                </a:cubicBezTo>
                <a:cubicBezTo>
                  <a:pt x="57" y="156"/>
                  <a:pt x="57" y="156"/>
                  <a:pt x="57" y="156"/>
                </a:cubicBezTo>
                <a:cubicBezTo>
                  <a:pt x="50" y="156"/>
                  <a:pt x="44" y="162"/>
                  <a:pt x="44" y="170"/>
                </a:cubicBezTo>
                <a:close/>
              </a:path>
            </a:pathLst>
          </a:custGeom>
          <a:solidFill>
            <a:srgbClr val="2F2637"/>
          </a:solidFill>
          <a:ln>
            <a:noFill/>
          </a:ln>
          <a:effectLst/>
        </p:spPr>
        <p:txBody>
          <a:bodyPr vert="horz" wrap="square" lIns="67391" tIns="33696" rIns="67391" bIns="33696"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grpSp>
        <p:nvGrpSpPr>
          <p:cNvPr id="21" name="Group 18"/>
          <p:cNvGrpSpPr>
            <a:grpSpLocks noChangeAspect="1"/>
          </p:cNvGrpSpPr>
          <p:nvPr/>
        </p:nvGrpSpPr>
        <p:grpSpPr bwMode="auto">
          <a:xfrm>
            <a:off x="7197385" y="1962165"/>
            <a:ext cx="485221" cy="418630"/>
            <a:chOff x="3525" y="1887"/>
            <a:chExt cx="630" cy="546"/>
          </a:xfrm>
          <a:solidFill>
            <a:srgbClr val="2F2637"/>
          </a:solidFill>
          <a:effectLst/>
        </p:grpSpPr>
        <p:sp>
          <p:nvSpPr>
            <p:cNvPr id="22" name="Freeform 19"/>
            <p:cNvSpPr/>
            <p:nvPr/>
          </p:nvSpPr>
          <p:spPr bwMode="auto">
            <a:xfrm>
              <a:off x="3623" y="2117"/>
              <a:ext cx="129" cy="227"/>
            </a:xfrm>
            <a:custGeom>
              <a:avLst/>
              <a:gdLst>
                <a:gd name="T0" fmla="*/ 4 w 54"/>
                <a:gd name="T1" fmla="*/ 95 h 95"/>
                <a:gd name="T2" fmla="*/ 49 w 54"/>
                <a:gd name="T3" fmla="*/ 95 h 95"/>
                <a:gd name="T4" fmla="*/ 54 w 54"/>
                <a:gd name="T5" fmla="*/ 90 h 95"/>
                <a:gd name="T6" fmla="*/ 54 w 54"/>
                <a:gd name="T7" fmla="*/ 4 h 95"/>
                <a:gd name="T8" fmla="*/ 49 w 54"/>
                <a:gd name="T9" fmla="*/ 0 h 95"/>
                <a:gd name="T10" fmla="*/ 4 w 54"/>
                <a:gd name="T11" fmla="*/ 0 h 95"/>
                <a:gd name="T12" fmla="*/ 0 w 54"/>
                <a:gd name="T13" fmla="*/ 4 h 95"/>
                <a:gd name="T14" fmla="*/ 0 w 54"/>
                <a:gd name="T15" fmla="*/ 90 h 95"/>
                <a:gd name="T16" fmla="*/ 4 w 54"/>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95">
                  <a:moveTo>
                    <a:pt x="4" y="95"/>
                  </a:moveTo>
                  <a:cubicBezTo>
                    <a:pt x="49" y="95"/>
                    <a:pt x="49" y="95"/>
                    <a:pt x="49" y="95"/>
                  </a:cubicBezTo>
                  <a:cubicBezTo>
                    <a:pt x="52" y="95"/>
                    <a:pt x="54" y="93"/>
                    <a:pt x="54" y="90"/>
                  </a:cubicBezTo>
                  <a:cubicBezTo>
                    <a:pt x="54" y="4"/>
                    <a:pt x="54" y="4"/>
                    <a:pt x="54" y="4"/>
                  </a:cubicBezTo>
                  <a:cubicBezTo>
                    <a:pt x="54" y="2"/>
                    <a:pt x="52" y="0"/>
                    <a:pt x="49" y="0"/>
                  </a:cubicBezTo>
                  <a:cubicBezTo>
                    <a:pt x="4" y="0"/>
                    <a:pt x="4" y="0"/>
                    <a:pt x="4" y="0"/>
                  </a:cubicBezTo>
                  <a:cubicBezTo>
                    <a:pt x="2" y="0"/>
                    <a:pt x="0" y="2"/>
                    <a:pt x="0" y="4"/>
                  </a:cubicBezTo>
                  <a:cubicBezTo>
                    <a:pt x="0" y="90"/>
                    <a:pt x="0" y="90"/>
                    <a:pt x="0" y="90"/>
                  </a:cubicBezTo>
                  <a:cubicBezTo>
                    <a:pt x="0" y="93"/>
                    <a:pt x="2" y="95"/>
                    <a:pt x="4"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500" dirty="0">
                <a:solidFill>
                  <a:prstClr val="black"/>
                </a:solidFill>
                <a:latin typeface="Times New Roman" panose="02020603050405020304" pitchFamily="18" charset="0"/>
                <a:ea typeface="方正颜宋简体_中" panose="02000000000000000000" pitchFamily="2" charset="-122"/>
              </a:endParaRPr>
            </a:p>
          </p:txBody>
        </p:sp>
        <p:sp>
          <p:nvSpPr>
            <p:cNvPr id="23" name="Freeform 20"/>
            <p:cNvSpPr/>
            <p:nvPr/>
          </p:nvSpPr>
          <p:spPr bwMode="auto">
            <a:xfrm>
              <a:off x="3809" y="2033"/>
              <a:ext cx="129" cy="311"/>
            </a:xfrm>
            <a:custGeom>
              <a:avLst/>
              <a:gdLst>
                <a:gd name="T0" fmla="*/ 5 w 54"/>
                <a:gd name="T1" fmla="*/ 130 h 130"/>
                <a:gd name="T2" fmla="*/ 50 w 54"/>
                <a:gd name="T3" fmla="*/ 130 h 130"/>
                <a:gd name="T4" fmla="*/ 54 w 54"/>
                <a:gd name="T5" fmla="*/ 125 h 130"/>
                <a:gd name="T6" fmla="*/ 54 w 54"/>
                <a:gd name="T7" fmla="*/ 5 h 130"/>
                <a:gd name="T8" fmla="*/ 50 w 54"/>
                <a:gd name="T9" fmla="*/ 0 h 130"/>
                <a:gd name="T10" fmla="*/ 5 w 54"/>
                <a:gd name="T11" fmla="*/ 0 h 130"/>
                <a:gd name="T12" fmla="*/ 0 w 54"/>
                <a:gd name="T13" fmla="*/ 5 h 130"/>
                <a:gd name="T14" fmla="*/ 0 w 54"/>
                <a:gd name="T15" fmla="*/ 125 h 130"/>
                <a:gd name="T16" fmla="*/ 5 w 54"/>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30">
                  <a:moveTo>
                    <a:pt x="5" y="130"/>
                  </a:moveTo>
                  <a:cubicBezTo>
                    <a:pt x="50" y="130"/>
                    <a:pt x="50" y="130"/>
                    <a:pt x="50" y="130"/>
                  </a:cubicBezTo>
                  <a:cubicBezTo>
                    <a:pt x="52" y="130"/>
                    <a:pt x="54" y="128"/>
                    <a:pt x="54" y="125"/>
                  </a:cubicBezTo>
                  <a:cubicBezTo>
                    <a:pt x="54" y="5"/>
                    <a:pt x="54" y="5"/>
                    <a:pt x="54" y="5"/>
                  </a:cubicBezTo>
                  <a:cubicBezTo>
                    <a:pt x="54" y="2"/>
                    <a:pt x="52" y="0"/>
                    <a:pt x="50" y="0"/>
                  </a:cubicBezTo>
                  <a:cubicBezTo>
                    <a:pt x="5" y="0"/>
                    <a:pt x="5" y="0"/>
                    <a:pt x="5" y="0"/>
                  </a:cubicBezTo>
                  <a:cubicBezTo>
                    <a:pt x="2" y="0"/>
                    <a:pt x="0" y="2"/>
                    <a:pt x="0" y="5"/>
                  </a:cubicBezTo>
                  <a:cubicBezTo>
                    <a:pt x="0" y="125"/>
                    <a:pt x="0" y="125"/>
                    <a:pt x="0" y="125"/>
                  </a:cubicBezTo>
                  <a:cubicBezTo>
                    <a:pt x="0" y="128"/>
                    <a:pt x="2" y="130"/>
                    <a:pt x="5" y="1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500" dirty="0">
                <a:solidFill>
                  <a:prstClr val="black"/>
                </a:solidFill>
                <a:latin typeface="Times New Roman" panose="02020603050405020304" pitchFamily="18" charset="0"/>
                <a:ea typeface="方正颜宋简体_中" panose="02000000000000000000" pitchFamily="2" charset="-122"/>
              </a:endParaRPr>
            </a:p>
          </p:txBody>
        </p:sp>
        <p:sp>
          <p:nvSpPr>
            <p:cNvPr id="24" name="Freeform 21"/>
            <p:cNvSpPr/>
            <p:nvPr/>
          </p:nvSpPr>
          <p:spPr bwMode="auto">
            <a:xfrm>
              <a:off x="3997" y="1964"/>
              <a:ext cx="129" cy="380"/>
            </a:xfrm>
            <a:custGeom>
              <a:avLst/>
              <a:gdLst>
                <a:gd name="T0" fmla="*/ 4 w 54"/>
                <a:gd name="T1" fmla="*/ 159 h 159"/>
                <a:gd name="T2" fmla="*/ 49 w 54"/>
                <a:gd name="T3" fmla="*/ 159 h 159"/>
                <a:gd name="T4" fmla="*/ 54 w 54"/>
                <a:gd name="T5" fmla="*/ 154 h 159"/>
                <a:gd name="T6" fmla="*/ 54 w 54"/>
                <a:gd name="T7" fmla="*/ 5 h 159"/>
                <a:gd name="T8" fmla="*/ 49 w 54"/>
                <a:gd name="T9" fmla="*/ 0 h 159"/>
                <a:gd name="T10" fmla="*/ 4 w 54"/>
                <a:gd name="T11" fmla="*/ 0 h 159"/>
                <a:gd name="T12" fmla="*/ 0 w 54"/>
                <a:gd name="T13" fmla="*/ 5 h 159"/>
                <a:gd name="T14" fmla="*/ 0 w 54"/>
                <a:gd name="T15" fmla="*/ 154 h 159"/>
                <a:gd name="T16" fmla="*/ 4 w 54"/>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59">
                  <a:moveTo>
                    <a:pt x="4" y="159"/>
                  </a:moveTo>
                  <a:cubicBezTo>
                    <a:pt x="49" y="159"/>
                    <a:pt x="49" y="159"/>
                    <a:pt x="49" y="159"/>
                  </a:cubicBezTo>
                  <a:cubicBezTo>
                    <a:pt x="52" y="159"/>
                    <a:pt x="54" y="157"/>
                    <a:pt x="54" y="154"/>
                  </a:cubicBezTo>
                  <a:cubicBezTo>
                    <a:pt x="54" y="5"/>
                    <a:pt x="54" y="5"/>
                    <a:pt x="54" y="5"/>
                  </a:cubicBezTo>
                  <a:cubicBezTo>
                    <a:pt x="54" y="2"/>
                    <a:pt x="52" y="0"/>
                    <a:pt x="49" y="0"/>
                  </a:cubicBezTo>
                  <a:cubicBezTo>
                    <a:pt x="4" y="0"/>
                    <a:pt x="4" y="0"/>
                    <a:pt x="4" y="0"/>
                  </a:cubicBezTo>
                  <a:cubicBezTo>
                    <a:pt x="2" y="0"/>
                    <a:pt x="0" y="2"/>
                    <a:pt x="0" y="5"/>
                  </a:cubicBezTo>
                  <a:cubicBezTo>
                    <a:pt x="0" y="154"/>
                    <a:pt x="0" y="154"/>
                    <a:pt x="0" y="154"/>
                  </a:cubicBezTo>
                  <a:cubicBezTo>
                    <a:pt x="0" y="157"/>
                    <a:pt x="2" y="159"/>
                    <a:pt x="4" y="1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500" dirty="0">
                <a:solidFill>
                  <a:prstClr val="black"/>
                </a:solidFill>
                <a:latin typeface="Times New Roman" panose="02020603050405020304" pitchFamily="18" charset="0"/>
                <a:ea typeface="方正颜宋简体_中" panose="02000000000000000000" pitchFamily="2" charset="-122"/>
              </a:endParaRPr>
            </a:p>
          </p:txBody>
        </p:sp>
        <p:sp>
          <p:nvSpPr>
            <p:cNvPr id="25" name="Freeform 22"/>
            <p:cNvSpPr/>
            <p:nvPr/>
          </p:nvSpPr>
          <p:spPr bwMode="auto">
            <a:xfrm>
              <a:off x="3525" y="1887"/>
              <a:ext cx="630" cy="546"/>
            </a:xfrm>
            <a:custGeom>
              <a:avLst/>
              <a:gdLst>
                <a:gd name="T0" fmla="*/ 253 w 264"/>
                <a:gd name="T1" fmla="*/ 206 h 228"/>
                <a:gd name="T2" fmla="*/ 23 w 264"/>
                <a:gd name="T3" fmla="*/ 206 h 228"/>
                <a:gd name="T4" fmla="*/ 22 w 264"/>
                <a:gd name="T5" fmla="*/ 206 h 228"/>
                <a:gd name="T6" fmla="*/ 22 w 264"/>
                <a:gd name="T7" fmla="*/ 11 h 228"/>
                <a:gd name="T8" fmla="*/ 11 w 264"/>
                <a:gd name="T9" fmla="*/ 0 h 228"/>
                <a:gd name="T10" fmla="*/ 0 w 264"/>
                <a:gd name="T11" fmla="*/ 11 h 228"/>
                <a:gd name="T12" fmla="*/ 0 w 264"/>
                <a:gd name="T13" fmla="*/ 206 h 228"/>
                <a:gd name="T14" fmla="*/ 23 w 264"/>
                <a:gd name="T15" fmla="*/ 228 h 228"/>
                <a:gd name="T16" fmla="*/ 253 w 264"/>
                <a:gd name="T17" fmla="*/ 228 h 228"/>
                <a:gd name="T18" fmla="*/ 264 w 264"/>
                <a:gd name="T19" fmla="*/ 217 h 228"/>
                <a:gd name="T20" fmla="*/ 253 w 264"/>
                <a:gd name="T21" fmla="*/ 20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4" h="228">
                  <a:moveTo>
                    <a:pt x="253" y="206"/>
                  </a:moveTo>
                  <a:cubicBezTo>
                    <a:pt x="23" y="206"/>
                    <a:pt x="23" y="206"/>
                    <a:pt x="23" y="206"/>
                  </a:cubicBezTo>
                  <a:cubicBezTo>
                    <a:pt x="22" y="206"/>
                    <a:pt x="22" y="206"/>
                    <a:pt x="22" y="206"/>
                  </a:cubicBezTo>
                  <a:cubicBezTo>
                    <a:pt x="22" y="11"/>
                    <a:pt x="22" y="11"/>
                    <a:pt x="22" y="11"/>
                  </a:cubicBezTo>
                  <a:cubicBezTo>
                    <a:pt x="22" y="5"/>
                    <a:pt x="17" y="0"/>
                    <a:pt x="11" y="0"/>
                  </a:cubicBezTo>
                  <a:cubicBezTo>
                    <a:pt x="5" y="0"/>
                    <a:pt x="0" y="5"/>
                    <a:pt x="0" y="11"/>
                  </a:cubicBezTo>
                  <a:cubicBezTo>
                    <a:pt x="0" y="206"/>
                    <a:pt x="0" y="206"/>
                    <a:pt x="0" y="206"/>
                  </a:cubicBezTo>
                  <a:cubicBezTo>
                    <a:pt x="0" y="218"/>
                    <a:pt x="10" y="228"/>
                    <a:pt x="23" y="228"/>
                  </a:cubicBezTo>
                  <a:cubicBezTo>
                    <a:pt x="253" y="228"/>
                    <a:pt x="253" y="228"/>
                    <a:pt x="253" y="228"/>
                  </a:cubicBezTo>
                  <a:cubicBezTo>
                    <a:pt x="259" y="228"/>
                    <a:pt x="264" y="223"/>
                    <a:pt x="264" y="217"/>
                  </a:cubicBezTo>
                  <a:cubicBezTo>
                    <a:pt x="264" y="211"/>
                    <a:pt x="259" y="206"/>
                    <a:pt x="253" y="2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500" dirty="0">
                <a:solidFill>
                  <a:prstClr val="black"/>
                </a:solidFill>
                <a:latin typeface="Times New Roman" panose="02020603050405020304" pitchFamily="18" charset="0"/>
                <a:ea typeface="方正颜宋简体_中" panose="02000000000000000000" pitchFamily="2" charset="-122"/>
              </a:endParaRPr>
            </a:p>
          </p:txBody>
        </p:sp>
      </p:grpSp>
      <p:grpSp>
        <p:nvGrpSpPr>
          <p:cNvPr id="26" name="组合 25"/>
          <p:cNvGrpSpPr/>
          <p:nvPr/>
        </p:nvGrpSpPr>
        <p:grpSpPr>
          <a:xfrm>
            <a:off x="3399417" y="2001041"/>
            <a:ext cx="470452" cy="447902"/>
            <a:chOff x="6042259" y="5362013"/>
            <a:chExt cx="464982" cy="444699"/>
          </a:xfrm>
          <a:solidFill>
            <a:srgbClr val="2F2637"/>
          </a:solidFill>
          <a:effectLst/>
        </p:grpSpPr>
        <p:sp>
          <p:nvSpPr>
            <p:cNvPr id="27" name="Freeform 25"/>
            <p:cNvSpPr/>
            <p:nvPr/>
          </p:nvSpPr>
          <p:spPr bwMode="auto">
            <a:xfrm>
              <a:off x="6212692" y="5681688"/>
              <a:ext cx="125025" cy="125024"/>
            </a:xfrm>
            <a:custGeom>
              <a:avLst/>
              <a:gdLst>
                <a:gd name="T0" fmla="*/ 206 w 413"/>
                <a:gd name="T1" fmla="*/ 413 h 413"/>
                <a:gd name="T2" fmla="*/ 0 w 413"/>
                <a:gd name="T3" fmla="*/ 0 h 413"/>
                <a:gd name="T4" fmla="*/ 413 w 413"/>
                <a:gd name="T5" fmla="*/ 0 h 413"/>
                <a:gd name="T6" fmla="*/ 206 w 413"/>
                <a:gd name="T7" fmla="*/ 413 h 413"/>
              </a:gdLst>
              <a:ahLst/>
              <a:cxnLst>
                <a:cxn ang="0">
                  <a:pos x="T0" y="T1"/>
                </a:cxn>
                <a:cxn ang="0">
                  <a:pos x="T2" y="T3"/>
                </a:cxn>
                <a:cxn ang="0">
                  <a:pos x="T4" y="T5"/>
                </a:cxn>
                <a:cxn ang="0">
                  <a:pos x="T6" y="T7"/>
                </a:cxn>
              </a:cxnLst>
              <a:rect l="0" t="0" r="r" b="b"/>
              <a:pathLst>
                <a:path w="413" h="413">
                  <a:moveTo>
                    <a:pt x="206" y="413"/>
                  </a:moveTo>
                  <a:lnTo>
                    <a:pt x="0" y="0"/>
                  </a:lnTo>
                  <a:lnTo>
                    <a:pt x="413" y="0"/>
                  </a:lnTo>
                  <a:lnTo>
                    <a:pt x="206" y="4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sp>
          <p:nvSpPr>
            <p:cNvPr id="28" name="任意多边形 27"/>
            <p:cNvSpPr>
              <a:spLocks noChangeArrowheads="1"/>
            </p:cNvSpPr>
            <p:nvPr/>
          </p:nvSpPr>
          <p:spPr bwMode="auto">
            <a:xfrm>
              <a:off x="6042259" y="5362013"/>
              <a:ext cx="464982" cy="338443"/>
            </a:xfrm>
            <a:custGeom>
              <a:avLst/>
              <a:gdLst>
                <a:gd name="connsiteX0" fmla="*/ 290196 w 2438400"/>
                <a:gd name="connsiteY0" fmla="*/ 0 h 1774825"/>
                <a:gd name="connsiteX1" fmla="*/ 2151973 w 2438400"/>
                <a:gd name="connsiteY1" fmla="*/ 0 h 1774825"/>
                <a:gd name="connsiteX2" fmla="*/ 2438400 w 2438400"/>
                <a:gd name="connsiteY2" fmla="*/ 286384 h 1774825"/>
                <a:gd name="connsiteX3" fmla="*/ 2438400 w 2438400"/>
                <a:gd name="connsiteY3" fmla="*/ 1484673 h 1774825"/>
                <a:gd name="connsiteX4" fmla="*/ 2151973 w 2438400"/>
                <a:gd name="connsiteY4" fmla="*/ 1774825 h 1774825"/>
                <a:gd name="connsiteX5" fmla="*/ 290196 w 2438400"/>
                <a:gd name="connsiteY5" fmla="*/ 1774825 h 1774825"/>
                <a:gd name="connsiteX6" fmla="*/ 0 w 2438400"/>
                <a:gd name="connsiteY6" fmla="*/ 1484673 h 1774825"/>
                <a:gd name="connsiteX7" fmla="*/ 0 w 2438400"/>
                <a:gd name="connsiteY7" fmla="*/ 286384 h 1774825"/>
                <a:gd name="connsiteX8" fmla="*/ 290196 w 2438400"/>
                <a:gd name="connsiteY8" fmla="*/ 0 h 1774825"/>
                <a:gd name="connsiteX9" fmla="*/ 471488 w 2438400"/>
                <a:gd name="connsiteY9" fmla="*/ 425450 h 1774825"/>
                <a:gd name="connsiteX10" fmla="*/ 471488 w 2438400"/>
                <a:gd name="connsiteY10" fmla="*/ 598488 h 1774825"/>
                <a:gd name="connsiteX11" fmla="*/ 1971676 w 2438400"/>
                <a:gd name="connsiteY11" fmla="*/ 598488 h 1774825"/>
                <a:gd name="connsiteX12" fmla="*/ 1971676 w 2438400"/>
                <a:gd name="connsiteY12" fmla="*/ 425450 h 1774825"/>
                <a:gd name="connsiteX13" fmla="*/ 471488 w 2438400"/>
                <a:gd name="connsiteY13" fmla="*/ 425450 h 1774825"/>
                <a:gd name="connsiteX14" fmla="*/ 471488 w 2438400"/>
                <a:gd name="connsiteY14" fmla="*/ 801688 h 1774825"/>
                <a:gd name="connsiteX15" fmla="*/ 471488 w 2438400"/>
                <a:gd name="connsiteY15" fmla="*/ 971551 h 1774825"/>
                <a:gd name="connsiteX16" fmla="*/ 1971676 w 2438400"/>
                <a:gd name="connsiteY16" fmla="*/ 971551 h 1774825"/>
                <a:gd name="connsiteX17" fmla="*/ 1971676 w 2438400"/>
                <a:gd name="connsiteY17" fmla="*/ 801688 h 1774825"/>
                <a:gd name="connsiteX18" fmla="*/ 471488 w 2438400"/>
                <a:gd name="connsiteY18" fmla="*/ 801688 h 1774825"/>
                <a:gd name="connsiteX19" fmla="*/ 471488 w 2438400"/>
                <a:gd name="connsiteY19" fmla="*/ 1174750 h 1774825"/>
                <a:gd name="connsiteX20" fmla="*/ 471488 w 2438400"/>
                <a:gd name="connsiteY20" fmla="*/ 1347788 h 1774825"/>
                <a:gd name="connsiteX21" fmla="*/ 1971676 w 2438400"/>
                <a:gd name="connsiteY21" fmla="*/ 1347788 h 1774825"/>
                <a:gd name="connsiteX22" fmla="*/ 1971676 w 2438400"/>
                <a:gd name="connsiteY22" fmla="*/ 1174750 h 1774825"/>
                <a:gd name="connsiteX23" fmla="*/ 471488 w 2438400"/>
                <a:gd name="connsiteY23" fmla="*/ 1174750 h 177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grpSp>
      <p:sp>
        <p:nvSpPr>
          <p:cNvPr id="29" name="文本框 22"/>
          <p:cNvSpPr txBox="1">
            <a:spLocks noChangeArrowheads="1"/>
          </p:cNvSpPr>
          <p:nvPr/>
        </p:nvSpPr>
        <p:spPr bwMode="auto">
          <a:xfrm>
            <a:off x="896838" y="3484553"/>
            <a:ext cx="1604127" cy="852880"/>
          </a:xfrm>
          <a:prstGeom prst="rect">
            <a:avLst/>
          </a:prstGeom>
          <a:noFill/>
          <a:ln>
            <a:noFill/>
          </a:ln>
          <a:effectLst>
            <a:outerShdw sx="999" sy="999"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9pPr>
          </a:lstStyle>
          <a:p>
            <a:pPr algn="ctr" eaLnBrk="1" hangingPunct="1">
              <a:lnSpc>
                <a:spcPct val="100000"/>
              </a:lnSpc>
              <a:spcBef>
                <a:spcPct val="0"/>
              </a:spcBef>
              <a:buFont typeface="Arial" panose="020B0604020202020204" pitchFamily="34" charset="0"/>
              <a:buNone/>
            </a:pPr>
            <a:r>
              <a:rPr lang="zh-CN" altLang="en-US" sz="1500" b="1" dirty="0">
                <a:solidFill>
                  <a:srgbClr val="EB193E"/>
                </a:solidFill>
                <a:latin typeface="微软雅黑" panose="020B0503020204020204" pitchFamily="34" charset="-122"/>
                <a:ea typeface="微软雅黑" panose="020B0503020204020204" pitchFamily="34" charset="-122"/>
              </a:rPr>
              <a:t>输入小标题</a:t>
            </a:r>
            <a:endParaRPr lang="en-US" altLang="zh-CN" sz="1500" b="1" dirty="0">
              <a:solidFill>
                <a:srgbClr val="EB193E"/>
              </a:solidFill>
              <a:latin typeface="微软雅黑" panose="020B0503020204020204" pitchFamily="34" charset="-122"/>
              <a:ea typeface="微软雅黑" panose="020B0503020204020204" pitchFamily="34" charset="-122"/>
            </a:endParaRPr>
          </a:p>
          <a:p>
            <a:pPr algn="ctr" eaLnBrk="1" hangingPunct="1">
              <a:lnSpc>
                <a:spcPct val="100000"/>
              </a:lnSpc>
              <a:spcBef>
                <a:spcPct val="0"/>
              </a:spcBef>
              <a:buFont typeface="Arial" panose="020B0604020202020204" pitchFamily="34" charset="0"/>
              <a:buNone/>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在此处输入文字对自己</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公司所需人才的基本特征进行介绍。</a:t>
            </a:r>
            <a:endParaRPr lang="en-US"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0" name="文本框 22"/>
          <p:cNvSpPr txBox="1">
            <a:spLocks noChangeArrowheads="1"/>
          </p:cNvSpPr>
          <p:nvPr/>
        </p:nvSpPr>
        <p:spPr bwMode="auto">
          <a:xfrm>
            <a:off x="4789820" y="3484553"/>
            <a:ext cx="1604127" cy="852880"/>
          </a:xfrm>
          <a:prstGeom prst="rect">
            <a:avLst/>
          </a:prstGeom>
          <a:noFill/>
          <a:ln>
            <a:noFill/>
          </a:ln>
          <a:effectLst>
            <a:outerShdw sx="999" sy="999"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9pPr>
          </a:lstStyle>
          <a:p>
            <a:pPr algn="ctr" eaLnBrk="1" hangingPunct="1">
              <a:lnSpc>
                <a:spcPct val="100000"/>
              </a:lnSpc>
              <a:spcBef>
                <a:spcPct val="0"/>
              </a:spcBef>
              <a:buFont typeface="Arial" panose="020B0604020202020204" pitchFamily="34" charset="0"/>
              <a:buNone/>
            </a:pPr>
            <a:r>
              <a:rPr lang="zh-CN" altLang="en-US" sz="1500" b="1" dirty="0">
                <a:solidFill>
                  <a:srgbClr val="EB193E"/>
                </a:solidFill>
                <a:latin typeface="微软雅黑" panose="020B0503020204020204" pitchFamily="34" charset="-122"/>
                <a:ea typeface="微软雅黑" panose="020B0503020204020204" pitchFamily="34" charset="-122"/>
              </a:rPr>
              <a:t>输入小标题</a:t>
            </a:r>
            <a:endParaRPr lang="en-US" altLang="zh-CN" sz="1500" b="1" dirty="0">
              <a:solidFill>
                <a:srgbClr val="EB193E"/>
              </a:solidFill>
              <a:latin typeface="微软雅黑" panose="020B0503020204020204" pitchFamily="34" charset="-122"/>
              <a:ea typeface="微软雅黑" panose="020B0503020204020204" pitchFamily="34" charset="-122"/>
            </a:endParaRPr>
          </a:p>
          <a:p>
            <a:pPr algn="ctr" eaLnBrk="1" hangingPunct="1">
              <a:lnSpc>
                <a:spcPct val="100000"/>
              </a:lnSpc>
              <a:spcBef>
                <a:spcPct val="0"/>
              </a:spcBef>
              <a:buFont typeface="Arial" panose="020B0604020202020204" pitchFamily="34" charset="0"/>
              <a:buNone/>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在此处输入文字对自己</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公司所需人才的基本特征进行介绍。</a:t>
            </a:r>
            <a:endParaRPr lang="en-US"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1" name="文本框 22"/>
          <p:cNvSpPr txBox="1">
            <a:spLocks noChangeArrowheads="1"/>
          </p:cNvSpPr>
          <p:nvPr/>
        </p:nvSpPr>
        <p:spPr bwMode="auto">
          <a:xfrm>
            <a:off x="2832580" y="3484553"/>
            <a:ext cx="1604127" cy="852880"/>
          </a:xfrm>
          <a:prstGeom prst="rect">
            <a:avLst/>
          </a:prstGeom>
          <a:noFill/>
          <a:ln>
            <a:noFill/>
          </a:ln>
          <a:effectLst>
            <a:outerShdw sx="999" sy="999"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9pPr>
          </a:lstStyle>
          <a:p>
            <a:pPr algn="ctr" eaLnBrk="1" hangingPunct="1">
              <a:lnSpc>
                <a:spcPct val="100000"/>
              </a:lnSpc>
              <a:spcBef>
                <a:spcPct val="0"/>
              </a:spcBef>
              <a:buFont typeface="Arial" panose="020B0604020202020204" pitchFamily="34" charset="0"/>
              <a:buNone/>
            </a:pPr>
            <a:r>
              <a:rPr lang="zh-CN" altLang="en-US" sz="1500" b="1" dirty="0">
                <a:solidFill>
                  <a:srgbClr val="EB193E"/>
                </a:solidFill>
                <a:latin typeface="微软雅黑" panose="020B0503020204020204" pitchFamily="34" charset="-122"/>
                <a:ea typeface="微软雅黑" panose="020B0503020204020204" pitchFamily="34" charset="-122"/>
              </a:rPr>
              <a:t>输入小标题</a:t>
            </a:r>
            <a:endParaRPr lang="en-US" altLang="zh-CN" sz="1500" b="1" dirty="0">
              <a:solidFill>
                <a:srgbClr val="EB193E"/>
              </a:solidFill>
              <a:latin typeface="微软雅黑" panose="020B0503020204020204" pitchFamily="34" charset="-122"/>
              <a:ea typeface="微软雅黑" panose="020B0503020204020204" pitchFamily="34" charset="-122"/>
            </a:endParaRPr>
          </a:p>
          <a:p>
            <a:pPr algn="ctr" eaLnBrk="1" hangingPunct="1">
              <a:lnSpc>
                <a:spcPct val="100000"/>
              </a:lnSpc>
              <a:spcBef>
                <a:spcPct val="0"/>
              </a:spcBef>
              <a:buFont typeface="Arial" panose="020B0604020202020204" pitchFamily="34" charset="0"/>
              <a:buNone/>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在此处输入文字对自己</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公司所需人才的基本特征进行介绍。</a:t>
            </a:r>
            <a:endParaRPr lang="en-US"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文本框 22"/>
          <p:cNvSpPr txBox="1">
            <a:spLocks noChangeArrowheads="1"/>
          </p:cNvSpPr>
          <p:nvPr/>
        </p:nvSpPr>
        <p:spPr bwMode="auto">
          <a:xfrm>
            <a:off x="6693623" y="3484089"/>
            <a:ext cx="1604127" cy="852880"/>
          </a:xfrm>
          <a:prstGeom prst="rect">
            <a:avLst/>
          </a:prstGeom>
          <a:noFill/>
          <a:ln>
            <a:noFill/>
          </a:ln>
          <a:effectLst>
            <a:outerShdw sx="999" sy="999"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9pPr>
          </a:lstStyle>
          <a:p>
            <a:pPr algn="ctr" eaLnBrk="1" hangingPunct="1">
              <a:lnSpc>
                <a:spcPct val="100000"/>
              </a:lnSpc>
              <a:spcBef>
                <a:spcPct val="0"/>
              </a:spcBef>
              <a:buFont typeface="Arial" panose="020B0604020202020204" pitchFamily="34" charset="0"/>
              <a:buNone/>
            </a:pPr>
            <a:r>
              <a:rPr lang="zh-CN" altLang="en-US" sz="1500" b="1" dirty="0">
                <a:solidFill>
                  <a:srgbClr val="EB193E"/>
                </a:solidFill>
                <a:latin typeface="微软雅黑" panose="020B0503020204020204" pitchFamily="34" charset="-122"/>
                <a:ea typeface="微软雅黑" panose="020B0503020204020204" pitchFamily="34" charset="-122"/>
              </a:rPr>
              <a:t>输入小标题</a:t>
            </a:r>
            <a:endParaRPr lang="en-US" altLang="zh-CN" sz="1500" b="1" dirty="0">
              <a:solidFill>
                <a:srgbClr val="EB193E"/>
              </a:solidFill>
              <a:latin typeface="微软雅黑" panose="020B0503020204020204" pitchFamily="34" charset="-122"/>
              <a:ea typeface="微软雅黑" panose="020B0503020204020204" pitchFamily="34" charset="-122"/>
            </a:endParaRPr>
          </a:p>
          <a:p>
            <a:pPr algn="ctr" eaLnBrk="1" hangingPunct="1">
              <a:lnSpc>
                <a:spcPct val="100000"/>
              </a:lnSpc>
              <a:spcBef>
                <a:spcPct val="0"/>
              </a:spcBef>
              <a:buFont typeface="Arial" panose="020B0604020202020204" pitchFamily="34" charset="0"/>
              <a:buNone/>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在此处输入文字对自己</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公司所需人才的基本特征进行介绍。</a:t>
            </a:r>
            <a:endParaRPr lang="en-US"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15434"/>
    </mc:Choice>
    <mc:Fallback xmlns="">
      <p:transition spd="slow" advTm="154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down)">
                                      <p:cBhvr>
                                        <p:cTn id="11" dur="500"/>
                                        <p:tgtEl>
                                          <p:spTgt spid="17"/>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00"/>
                                        <p:tgtEl>
                                          <p:spTgt spid="8"/>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down)">
                                      <p:cBhvr>
                                        <p:cTn id="23" dur="500"/>
                                        <p:tgtEl>
                                          <p:spTgt spid="14"/>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down)">
                                      <p:cBhvr>
                                        <p:cTn id="27" dur="500"/>
                                        <p:tgtEl>
                                          <p:spTgt spid="26"/>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500"/>
                                        <p:tgtEl>
                                          <p:spTgt spid="10"/>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down)">
                                      <p:cBhvr>
                                        <p:cTn id="39" dur="500"/>
                                        <p:tgtEl>
                                          <p:spTgt spid="15"/>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down)">
                                      <p:cBhvr>
                                        <p:cTn id="43" dur="500"/>
                                        <p:tgtEl>
                                          <p:spTgt spid="20"/>
                                        </p:tgtEl>
                                      </p:cBhvr>
                                    </p:animEffect>
                                  </p:childTnLst>
                                </p:cTn>
                              </p:par>
                            </p:childTnLst>
                          </p:cTn>
                        </p:par>
                        <p:par>
                          <p:cTn id="44" fill="hold">
                            <p:stCondLst>
                              <p:cond delay="5000"/>
                            </p:stCondLst>
                            <p:childTnLst>
                              <p:par>
                                <p:cTn id="45" presetID="22" presetClass="entr" presetSubtype="4"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wipe(down)">
                                      <p:cBhvr>
                                        <p:cTn id="51" dur="500"/>
                                        <p:tgtEl>
                                          <p:spTgt spid="12"/>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wipe(down)">
                                      <p:cBhvr>
                                        <p:cTn id="55" dur="500"/>
                                        <p:tgtEl>
                                          <p:spTgt spid="16"/>
                                        </p:tgtEl>
                                      </p:cBhvr>
                                    </p:animEffect>
                                  </p:childTnLst>
                                </p:cTn>
                              </p:par>
                            </p:childTnLst>
                          </p:cTn>
                        </p:par>
                        <p:par>
                          <p:cTn id="56" fill="hold">
                            <p:stCondLst>
                              <p:cond delay="6500"/>
                            </p:stCondLst>
                            <p:childTnLst>
                              <p:par>
                                <p:cTn id="57" presetID="22" presetClass="entr" presetSubtype="4" fill="hold" nodeType="after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wipe(down)">
                                      <p:cBhvr>
                                        <p:cTn id="59" dur="500"/>
                                        <p:tgtEl>
                                          <p:spTgt spid="21"/>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wipe(down)">
                                      <p:cBhvr>
                                        <p:cTn id="63" dur="500"/>
                                        <p:tgtEl>
                                          <p:spTgt spid="11"/>
                                        </p:tgtEl>
                                      </p:cBhvr>
                                    </p:animEffect>
                                  </p:childTnLst>
                                </p:cTn>
                              </p:par>
                            </p:childTnLst>
                          </p:cTn>
                        </p:par>
                        <p:par>
                          <p:cTn id="64" fill="hold">
                            <p:stCondLst>
                              <p:cond delay="7500"/>
                            </p:stCondLst>
                            <p:childTnLst>
                              <p:par>
                                <p:cTn id="65" presetID="42" presetClass="entr" presetSubtype="0" fill="hold" grpId="0" nodeType="afterEffect">
                                  <p:stCondLst>
                                    <p:cond delay="0"/>
                                  </p:stCondLst>
                                  <p:childTnLst>
                                    <p:set>
                                      <p:cBhvr>
                                        <p:cTn id="66" dur="1" fill="hold">
                                          <p:stCondLst>
                                            <p:cond delay="0"/>
                                          </p:stCondLst>
                                        </p:cTn>
                                        <p:tgtEl>
                                          <p:spTgt spid="2"/>
                                        </p:tgtEl>
                                        <p:attrNameLst>
                                          <p:attrName>style.visibility</p:attrName>
                                        </p:attrNameLst>
                                      </p:cBhvr>
                                      <p:to>
                                        <p:strVal val="visible"/>
                                      </p:to>
                                    </p:set>
                                    <p:animEffect transition="in" filter="fade">
                                      <p:cBhvr>
                                        <p:cTn id="67" dur="1000"/>
                                        <p:tgtEl>
                                          <p:spTgt spid="2"/>
                                        </p:tgtEl>
                                      </p:cBhvr>
                                    </p:animEffect>
                                    <p:anim calcmode="lin" valueType="num">
                                      <p:cBhvr>
                                        <p:cTn id="68" dur="1000" fill="hold"/>
                                        <p:tgtEl>
                                          <p:spTgt spid="2"/>
                                        </p:tgtEl>
                                        <p:attrNameLst>
                                          <p:attrName>ppt_x</p:attrName>
                                        </p:attrNameLst>
                                      </p:cBhvr>
                                      <p:tavLst>
                                        <p:tav tm="0">
                                          <p:val>
                                            <p:strVal val="#ppt_x"/>
                                          </p:val>
                                        </p:tav>
                                        <p:tav tm="100000">
                                          <p:val>
                                            <p:strVal val="#ppt_x"/>
                                          </p:val>
                                        </p:tav>
                                      </p:tavLst>
                                    </p:anim>
                                    <p:anim calcmode="lin" valueType="num">
                                      <p:cBhvr>
                                        <p:cTn id="69" dur="1000" fill="hold"/>
                                        <p:tgtEl>
                                          <p:spTgt spid="2"/>
                                        </p:tgtEl>
                                        <p:attrNameLst>
                                          <p:attrName>ppt_y</p:attrName>
                                        </p:attrNameLst>
                                      </p:cBhvr>
                                      <p:tavLst>
                                        <p:tav tm="0">
                                          <p:val>
                                            <p:strVal val="#ppt_y+.1"/>
                                          </p:val>
                                        </p:tav>
                                        <p:tav tm="100000">
                                          <p:val>
                                            <p:strVal val="#ppt_y"/>
                                          </p:val>
                                        </p:tav>
                                      </p:tavLst>
                                    </p:anim>
                                  </p:childTnLst>
                                </p:cTn>
                              </p:par>
                            </p:childTnLst>
                          </p:cTn>
                        </p:par>
                        <p:par>
                          <p:cTn id="70" fill="hold">
                            <p:stCondLst>
                              <p:cond delay="8500"/>
                            </p:stCondLst>
                            <p:childTnLst>
                              <p:par>
                                <p:cTn id="71" presetID="42" presetClass="entr" presetSubtype="0" fill="hold" grpId="0" nodeType="afterEffect">
                                  <p:stCondLst>
                                    <p:cond delay="0"/>
                                  </p:stCondLst>
                                  <p:childTnLst>
                                    <p:set>
                                      <p:cBhvr>
                                        <p:cTn id="72" dur="1" fill="hold">
                                          <p:stCondLst>
                                            <p:cond delay="0"/>
                                          </p:stCondLst>
                                        </p:cTn>
                                        <p:tgtEl>
                                          <p:spTgt spid="3"/>
                                        </p:tgtEl>
                                        <p:attrNameLst>
                                          <p:attrName>style.visibility</p:attrName>
                                        </p:attrNameLst>
                                      </p:cBhvr>
                                      <p:to>
                                        <p:strVal val="visible"/>
                                      </p:to>
                                    </p:set>
                                    <p:animEffect transition="in" filter="fade">
                                      <p:cBhvr>
                                        <p:cTn id="73" dur="1000"/>
                                        <p:tgtEl>
                                          <p:spTgt spid="3"/>
                                        </p:tgtEl>
                                      </p:cBhvr>
                                    </p:animEffect>
                                    <p:anim calcmode="lin" valueType="num">
                                      <p:cBhvr>
                                        <p:cTn id="74" dur="1000" fill="hold"/>
                                        <p:tgtEl>
                                          <p:spTgt spid="3"/>
                                        </p:tgtEl>
                                        <p:attrNameLst>
                                          <p:attrName>ppt_x</p:attrName>
                                        </p:attrNameLst>
                                      </p:cBhvr>
                                      <p:tavLst>
                                        <p:tav tm="0">
                                          <p:val>
                                            <p:strVal val="#ppt_x"/>
                                          </p:val>
                                        </p:tav>
                                        <p:tav tm="100000">
                                          <p:val>
                                            <p:strVal val="#ppt_x"/>
                                          </p:val>
                                        </p:tav>
                                      </p:tavLst>
                                    </p:anim>
                                    <p:anim calcmode="lin" valueType="num">
                                      <p:cBhvr>
                                        <p:cTn id="75" dur="1000" fill="hold"/>
                                        <p:tgtEl>
                                          <p:spTgt spid="3"/>
                                        </p:tgtEl>
                                        <p:attrNameLst>
                                          <p:attrName>ppt_y</p:attrName>
                                        </p:attrNameLst>
                                      </p:cBhvr>
                                      <p:tavLst>
                                        <p:tav tm="0">
                                          <p:val>
                                            <p:strVal val="#ppt_y+.1"/>
                                          </p:val>
                                        </p:tav>
                                        <p:tav tm="100000">
                                          <p:val>
                                            <p:strVal val="#ppt_y"/>
                                          </p:val>
                                        </p:tav>
                                      </p:tavLst>
                                    </p:anim>
                                  </p:childTnLst>
                                </p:cTn>
                              </p:par>
                            </p:childTnLst>
                          </p:cTn>
                        </p:par>
                        <p:par>
                          <p:cTn id="76" fill="hold">
                            <p:stCondLst>
                              <p:cond delay="9500"/>
                            </p:stCondLst>
                            <p:childTnLst>
                              <p:par>
                                <p:cTn id="77" presetID="42" presetClass="entr" presetSubtype="0" fill="hold" grpId="0" nodeType="afterEffect">
                                  <p:stCondLst>
                                    <p:cond delay="0"/>
                                  </p:stCondLst>
                                  <p:childTnLst>
                                    <p:set>
                                      <p:cBhvr>
                                        <p:cTn id="78" dur="1" fill="hold">
                                          <p:stCondLst>
                                            <p:cond delay="0"/>
                                          </p:stCondLst>
                                        </p:cTn>
                                        <p:tgtEl>
                                          <p:spTgt spid="4"/>
                                        </p:tgtEl>
                                        <p:attrNameLst>
                                          <p:attrName>style.visibility</p:attrName>
                                        </p:attrNameLst>
                                      </p:cBhvr>
                                      <p:to>
                                        <p:strVal val="visible"/>
                                      </p:to>
                                    </p:set>
                                    <p:animEffect transition="in" filter="fade">
                                      <p:cBhvr>
                                        <p:cTn id="79" dur="1000"/>
                                        <p:tgtEl>
                                          <p:spTgt spid="4"/>
                                        </p:tgtEl>
                                      </p:cBhvr>
                                    </p:animEffect>
                                    <p:anim calcmode="lin" valueType="num">
                                      <p:cBhvr>
                                        <p:cTn id="80" dur="1000" fill="hold"/>
                                        <p:tgtEl>
                                          <p:spTgt spid="4"/>
                                        </p:tgtEl>
                                        <p:attrNameLst>
                                          <p:attrName>ppt_x</p:attrName>
                                        </p:attrNameLst>
                                      </p:cBhvr>
                                      <p:tavLst>
                                        <p:tav tm="0">
                                          <p:val>
                                            <p:strVal val="#ppt_x"/>
                                          </p:val>
                                        </p:tav>
                                        <p:tav tm="100000">
                                          <p:val>
                                            <p:strVal val="#ppt_x"/>
                                          </p:val>
                                        </p:tav>
                                      </p:tavLst>
                                    </p:anim>
                                    <p:anim calcmode="lin" valueType="num">
                                      <p:cBhvr>
                                        <p:cTn id="81" dur="1000" fill="hold"/>
                                        <p:tgtEl>
                                          <p:spTgt spid="4"/>
                                        </p:tgtEl>
                                        <p:attrNameLst>
                                          <p:attrName>ppt_y</p:attrName>
                                        </p:attrNameLst>
                                      </p:cBhvr>
                                      <p:tavLst>
                                        <p:tav tm="0">
                                          <p:val>
                                            <p:strVal val="#ppt_y+.1"/>
                                          </p:val>
                                        </p:tav>
                                        <p:tav tm="100000">
                                          <p:val>
                                            <p:strVal val="#ppt_y"/>
                                          </p:val>
                                        </p:tav>
                                      </p:tavLst>
                                    </p:anim>
                                  </p:childTnLst>
                                </p:cTn>
                              </p:par>
                            </p:childTnLst>
                          </p:cTn>
                        </p:par>
                        <p:par>
                          <p:cTn id="82" fill="hold">
                            <p:stCondLst>
                              <p:cond delay="10500"/>
                            </p:stCondLst>
                            <p:childTnLst>
                              <p:par>
                                <p:cTn id="83" presetID="42" presetClass="entr" presetSubtype="0" fill="hold" grpId="0" nodeType="afterEffect">
                                  <p:stCondLst>
                                    <p:cond delay="0"/>
                                  </p:stCondLst>
                                  <p:childTnLst>
                                    <p:set>
                                      <p:cBhvr>
                                        <p:cTn id="84" dur="1" fill="hold">
                                          <p:stCondLst>
                                            <p:cond delay="0"/>
                                          </p:stCondLst>
                                        </p:cTn>
                                        <p:tgtEl>
                                          <p:spTgt spid="5"/>
                                        </p:tgtEl>
                                        <p:attrNameLst>
                                          <p:attrName>style.visibility</p:attrName>
                                        </p:attrNameLst>
                                      </p:cBhvr>
                                      <p:to>
                                        <p:strVal val="visible"/>
                                      </p:to>
                                    </p:set>
                                    <p:animEffect transition="in" filter="fade">
                                      <p:cBhvr>
                                        <p:cTn id="85" dur="1000"/>
                                        <p:tgtEl>
                                          <p:spTgt spid="5"/>
                                        </p:tgtEl>
                                      </p:cBhvr>
                                    </p:animEffect>
                                    <p:anim calcmode="lin" valueType="num">
                                      <p:cBhvr>
                                        <p:cTn id="86" dur="1000" fill="hold"/>
                                        <p:tgtEl>
                                          <p:spTgt spid="5"/>
                                        </p:tgtEl>
                                        <p:attrNameLst>
                                          <p:attrName>ppt_x</p:attrName>
                                        </p:attrNameLst>
                                      </p:cBhvr>
                                      <p:tavLst>
                                        <p:tav tm="0">
                                          <p:val>
                                            <p:strVal val="#ppt_x"/>
                                          </p:val>
                                        </p:tav>
                                        <p:tav tm="100000">
                                          <p:val>
                                            <p:strVal val="#ppt_x"/>
                                          </p:val>
                                        </p:tav>
                                      </p:tavLst>
                                    </p:anim>
                                    <p:anim calcmode="lin" valueType="num">
                                      <p:cBhvr>
                                        <p:cTn id="87" dur="1000" fill="hold"/>
                                        <p:tgtEl>
                                          <p:spTgt spid="5"/>
                                        </p:tgtEl>
                                        <p:attrNameLst>
                                          <p:attrName>ppt_y</p:attrName>
                                        </p:attrNameLst>
                                      </p:cBhvr>
                                      <p:tavLst>
                                        <p:tav tm="0">
                                          <p:val>
                                            <p:strVal val="#ppt_y+.1"/>
                                          </p:val>
                                        </p:tav>
                                        <p:tav tm="100000">
                                          <p:val>
                                            <p:strVal val="#ppt_y"/>
                                          </p:val>
                                        </p:tav>
                                      </p:tavLst>
                                    </p:anim>
                                  </p:childTnLst>
                                </p:cTn>
                              </p:par>
                            </p:childTnLst>
                          </p:cTn>
                        </p:par>
                        <p:par>
                          <p:cTn id="88" fill="hold">
                            <p:stCondLst>
                              <p:cond delay="11500"/>
                            </p:stCondLst>
                            <p:childTnLst>
                              <p:par>
                                <p:cTn id="89" presetID="22" presetClass="entr" presetSubtype="4" fill="hold" grpId="0" nodeType="afterEffect">
                                  <p:stCondLst>
                                    <p:cond delay="0"/>
                                  </p:stCondLst>
                                  <p:childTnLst>
                                    <p:set>
                                      <p:cBhvr>
                                        <p:cTn id="90" dur="1" fill="hold">
                                          <p:stCondLst>
                                            <p:cond delay="0"/>
                                          </p:stCondLst>
                                        </p:cTn>
                                        <p:tgtEl>
                                          <p:spTgt spid="29"/>
                                        </p:tgtEl>
                                        <p:attrNameLst>
                                          <p:attrName>style.visibility</p:attrName>
                                        </p:attrNameLst>
                                      </p:cBhvr>
                                      <p:to>
                                        <p:strVal val="visible"/>
                                      </p:to>
                                    </p:set>
                                    <p:animEffect transition="in" filter="wipe(down)">
                                      <p:cBhvr>
                                        <p:cTn id="91" dur="500"/>
                                        <p:tgtEl>
                                          <p:spTgt spid="29"/>
                                        </p:tgtEl>
                                      </p:cBhvr>
                                    </p:animEffect>
                                  </p:childTnLst>
                                </p:cTn>
                              </p:par>
                            </p:childTnLst>
                          </p:cTn>
                        </p:par>
                        <p:par>
                          <p:cTn id="92" fill="hold">
                            <p:stCondLst>
                              <p:cond delay="12000"/>
                            </p:stCondLst>
                            <p:childTnLst>
                              <p:par>
                                <p:cTn id="93" presetID="22" presetClass="entr" presetSubtype="4" fill="hold" grpId="0" nodeType="after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wipe(down)">
                                      <p:cBhvr>
                                        <p:cTn id="95" dur="500"/>
                                        <p:tgtEl>
                                          <p:spTgt spid="31"/>
                                        </p:tgtEl>
                                      </p:cBhvr>
                                    </p:animEffect>
                                  </p:childTnLst>
                                </p:cTn>
                              </p:par>
                            </p:childTnLst>
                          </p:cTn>
                        </p:par>
                        <p:par>
                          <p:cTn id="96" fill="hold">
                            <p:stCondLst>
                              <p:cond delay="12500"/>
                            </p:stCondLst>
                            <p:childTnLst>
                              <p:par>
                                <p:cTn id="97" presetID="22" presetClass="entr" presetSubtype="4" fill="hold" grpId="0" nodeType="after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wipe(down)">
                                      <p:cBhvr>
                                        <p:cTn id="99" dur="500"/>
                                        <p:tgtEl>
                                          <p:spTgt spid="30"/>
                                        </p:tgtEl>
                                      </p:cBhvr>
                                    </p:animEffect>
                                  </p:childTnLst>
                                </p:cTn>
                              </p:par>
                            </p:childTnLst>
                          </p:cTn>
                        </p:par>
                        <p:par>
                          <p:cTn id="100" fill="hold">
                            <p:stCondLst>
                              <p:cond delay="13000"/>
                            </p:stCondLst>
                            <p:childTnLst>
                              <p:par>
                                <p:cTn id="101" presetID="22" presetClass="entr" presetSubtype="4" fill="hold" grpId="0" nodeType="afterEffect">
                                  <p:stCondLst>
                                    <p:cond delay="0"/>
                                  </p:stCondLst>
                                  <p:childTnLst>
                                    <p:set>
                                      <p:cBhvr>
                                        <p:cTn id="102" dur="1" fill="hold">
                                          <p:stCondLst>
                                            <p:cond delay="0"/>
                                          </p:stCondLst>
                                        </p:cTn>
                                        <p:tgtEl>
                                          <p:spTgt spid="32"/>
                                        </p:tgtEl>
                                        <p:attrNameLst>
                                          <p:attrName>style.visibility</p:attrName>
                                        </p:attrNameLst>
                                      </p:cBhvr>
                                      <p:to>
                                        <p:strVal val="visible"/>
                                      </p:to>
                                    </p:set>
                                    <p:animEffect transition="in" filter="wipe(down)">
                                      <p:cBhvr>
                                        <p:cTn id="10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20" grpId="0" animBg="1"/>
      <p:bldP spid="29" grpId="0"/>
      <p:bldP spid="30" grpId="0"/>
      <p:bldP spid="31" grpId="0"/>
      <p:bldP spid="3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C:\Documents and Settings\Administrator\桌面\复件 (4) 复件 4\ba8d822b65905f9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p:cNvSpPr/>
          <p:nvPr/>
        </p:nvSpPr>
        <p:spPr>
          <a:xfrm>
            <a:off x="1316261" y="667953"/>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22" name="矩形 21"/>
          <p:cNvSpPr/>
          <p:nvPr/>
        </p:nvSpPr>
        <p:spPr>
          <a:xfrm>
            <a:off x="1316261" y="298621"/>
            <a:ext cx="2031325"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单击添加文字标题</a:t>
            </a:r>
          </a:p>
        </p:txBody>
      </p:sp>
      <p:sp>
        <p:nvSpPr>
          <p:cNvPr id="23" name="矩形 22"/>
          <p:cNvSpPr/>
          <p:nvPr/>
        </p:nvSpPr>
        <p:spPr>
          <a:xfrm>
            <a:off x="1332210" y="556195"/>
            <a:ext cx="176683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Click add text caption</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2" name="任意多边形 1"/>
          <p:cNvSpPr/>
          <p:nvPr/>
        </p:nvSpPr>
        <p:spPr>
          <a:xfrm>
            <a:off x="3088374" y="1402531"/>
            <a:ext cx="2824375" cy="2811645"/>
          </a:xfrm>
          <a:custGeom>
            <a:avLst/>
            <a:gdLst>
              <a:gd name="connsiteX0" fmla="*/ 1912804 w 3825608"/>
              <a:gd name="connsiteY0" fmla="*/ 0 h 3825608"/>
              <a:gd name="connsiteX1" fmla="*/ 3825608 w 3825608"/>
              <a:gd name="connsiteY1" fmla="*/ 1912805 h 3825608"/>
              <a:gd name="connsiteX2" fmla="*/ 1912805 w 3825608"/>
              <a:gd name="connsiteY2" fmla="*/ 3825608 h 3825608"/>
              <a:gd name="connsiteX3" fmla="*/ 0 w 3825608"/>
              <a:gd name="connsiteY3" fmla="*/ 1912803 h 3825608"/>
            </a:gdLst>
            <a:ahLst/>
            <a:cxnLst>
              <a:cxn ang="0">
                <a:pos x="connsiteX0" y="connsiteY0"/>
              </a:cxn>
              <a:cxn ang="0">
                <a:pos x="connsiteX1" y="connsiteY1"/>
              </a:cxn>
              <a:cxn ang="0">
                <a:pos x="connsiteX2" y="connsiteY2"/>
              </a:cxn>
              <a:cxn ang="0">
                <a:pos x="connsiteX3" y="connsiteY3"/>
              </a:cxn>
            </a:cxnLst>
            <a:rect l="l" t="t" r="r" b="b"/>
            <a:pathLst>
              <a:path w="3825608" h="3825608">
                <a:moveTo>
                  <a:pt x="1912804" y="0"/>
                </a:moveTo>
                <a:lnTo>
                  <a:pt x="3825608" y="1912805"/>
                </a:lnTo>
                <a:lnTo>
                  <a:pt x="1912805" y="3825608"/>
                </a:lnTo>
                <a:lnTo>
                  <a:pt x="0" y="1912803"/>
                </a:lnTo>
                <a:close/>
              </a:path>
            </a:pathLst>
          </a:custGeom>
          <a:blipFill dpi="0"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4" name="矩形 3"/>
          <p:cNvSpPr/>
          <p:nvPr/>
        </p:nvSpPr>
        <p:spPr>
          <a:xfrm>
            <a:off x="609995" y="2457742"/>
            <a:ext cx="1887668" cy="673344"/>
          </a:xfrm>
          <a:prstGeom prst="rect">
            <a:avLst/>
          </a:prstGeom>
        </p:spPr>
        <p:txBody>
          <a:bodyPr wrap="square" lIns="67391" tIns="33696" rIns="67391" bIns="33696">
            <a:spAutoFit/>
          </a:bodyPr>
          <a:lstStyle/>
          <a:p>
            <a:pPr algn="r">
              <a:lnSpc>
                <a:spcPct val="150000"/>
              </a:lnSpc>
              <a:spcAft>
                <a:spcPts val="440"/>
              </a:spcAft>
            </a:pPr>
            <a:r>
              <a:rPr lang="zh-CN" altLang="en-US" sz="1000" dirty="0">
                <a:solidFill>
                  <a:srgbClr val="EB193E"/>
                </a:solidFill>
                <a:latin typeface="方正颜宋简体_中" panose="02000000000000000000" pitchFamily="2" charset="-122"/>
                <a:ea typeface="方正颜宋简体_中" panose="02000000000000000000" pitchFamily="2" charset="-122"/>
              </a:rPr>
              <a:t>美化环境</a:t>
            </a:r>
            <a:endParaRPr lang="en-US" altLang="zh-CN" sz="1000" dirty="0">
              <a:solidFill>
                <a:srgbClr val="EB193E"/>
              </a:solidFill>
              <a:latin typeface="方正颜宋简体_中" panose="02000000000000000000" pitchFamily="2" charset="-122"/>
              <a:ea typeface="方正颜宋简体_中" panose="02000000000000000000" pitchFamily="2" charset="-122"/>
            </a:endParaRPr>
          </a:p>
          <a:p>
            <a:pPr algn="r">
              <a:lnSpc>
                <a:spcPct val="150000"/>
              </a:lnSpc>
              <a:spcAft>
                <a:spcPts val="440"/>
              </a:spcAft>
            </a:pPr>
            <a:r>
              <a:rPr lang="zh-CN" altLang="en-US" sz="700" dirty="0">
                <a:solidFill>
                  <a:schemeClr val="tx1">
                    <a:lumMod val="65000"/>
                    <a:lumOff val="35000"/>
                  </a:schemeClr>
                </a:solidFill>
                <a:latin typeface="方正颜宋简体_中" panose="02000000000000000000" pitchFamily="2" charset="-122"/>
                <a:ea typeface="方正颜宋简体_中" panose="02000000000000000000" pitchFamily="2" charset="-122"/>
              </a:rPr>
              <a:t>我们坚持以客户为中心，快速响应客户需求持续为客户创造长期价值进而成就客户</a:t>
            </a:r>
            <a:endParaRPr lang="en-US" altLang="zh-CN" sz="700" dirty="0">
              <a:solidFill>
                <a:schemeClr val="tx1">
                  <a:lumMod val="65000"/>
                  <a:lumOff val="35000"/>
                </a:schemeClr>
              </a:solidFill>
              <a:latin typeface="方正颜宋简体_中" panose="02000000000000000000" pitchFamily="2" charset="-122"/>
              <a:ea typeface="方正颜宋简体_中" panose="02000000000000000000" pitchFamily="2" charset="-122"/>
            </a:endParaRPr>
          </a:p>
        </p:txBody>
      </p:sp>
      <p:sp>
        <p:nvSpPr>
          <p:cNvPr id="5" name="矩形 4"/>
          <p:cNvSpPr/>
          <p:nvPr/>
        </p:nvSpPr>
        <p:spPr>
          <a:xfrm>
            <a:off x="2076420" y="3769692"/>
            <a:ext cx="1887668" cy="673344"/>
          </a:xfrm>
          <a:prstGeom prst="rect">
            <a:avLst/>
          </a:prstGeom>
        </p:spPr>
        <p:txBody>
          <a:bodyPr wrap="square" lIns="67391" tIns="33696" rIns="67391" bIns="33696">
            <a:spAutoFit/>
          </a:bodyPr>
          <a:lstStyle/>
          <a:p>
            <a:pPr algn="r">
              <a:lnSpc>
                <a:spcPct val="150000"/>
              </a:lnSpc>
              <a:spcAft>
                <a:spcPts val="440"/>
              </a:spcAft>
            </a:pPr>
            <a:r>
              <a:rPr lang="zh-CN" altLang="en-US" sz="1000" dirty="0">
                <a:solidFill>
                  <a:srgbClr val="EB193E"/>
                </a:solidFill>
                <a:latin typeface="方正颜宋简体_中" panose="02000000000000000000" pitchFamily="2" charset="-122"/>
                <a:ea typeface="方正颜宋简体_中" panose="02000000000000000000" pitchFamily="2" charset="-122"/>
              </a:rPr>
              <a:t>回报社会</a:t>
            </a:r>
            <a:endParaRPr lang="en-US" altLang="zh-CN" sz="1000" dirty="0">
              <a:solidFill>
                <a:srgbClr val="EB193E"/>
              </a:solidFill>
              <a:latin typeface="方正颜宋简体_中" panose="02000000000000000000" pitchFamily="2" charset="-122"/>
              <a:ea typeface="方正颜宋简体_中" panose="02000000000000000000" pitchFamily="2" charset="-122"/>
            </a:endParaRPr>
          </a:p>
          <a:p>
            <a:pPr algn="r">
              <a:lnSpc>
                <a:spcPct val="150000"/>
              </a:lnSpc>
              <a:spcAft>
                <a:spcPts val="440"/>
              </a:spcAft>
            </a:pPr>
            <a:r>
              <a:rPr lang="zh-CN" altLang="en-US" sz="700" dirty="0">
                <a:solidFill>
                  <a:schemeClr val="tx1">
                    <a:lumMod val="65000"/>
                    <a:lumOff val="35000"/>
                  </a:schemeClr>
                </a:solidFill>
                <a:latin typeface="方正颜宋简体_中" panose="02000000000000000000" pitchFamily="2" charset="-122"/>
                <a:ea typeface="方正颜宋简体_中" panose="02000000000000000000" pitchFamily="2" charset="-122"/>
              </a:rPr>
              <a:t>我们坚持以客户为中心，快速响应客户需求持续为客户创造长期价值进而成就客户</a:t>
            </a:r>
            <a:endParaRPr lang="en-US" altLang="zh-CN" sz="700" dirty="0">
              <a:solidFill>
                <a:schemeClr val="tx1">
                  <a:lumMod val="65000"/>
                  <a:lumOff val="35000"/>
                </a:schemeClr>
              </a:solidFill>
              <a:latin typeface="方正颜宋简体_中" panose="02000000000000000000" pitchFamily="2" charset="-122"/>
              <a:ea typeface="方正颜宋简体_中" panose="02000000000000000000" pitchFamily="2" charset="-122"/>
            </a:endParaRPr>
          </a:p>
        </p:txBody>
      </p:sp>
      <p:sp>
        <p:nvSpPr>
          <p:cNvPr id="6" name="矩形 5"/>
          <p:cNvSpPr/>
          <p:nvPr/>
        </p:nvSpPr>
        <p:spPr>
          <a:xfrm>
            <a:off x="5013746" y="1102844"/>
            <a:ext cx="1887668" cy="673344"/>
          </a:xfrm>
          <a:prstGeom prst="rect">
            <a:avLst/>
          </a:prstGeom>
        </p:spPr>
        <p:txBody>
          <a:bodyPr wrap="square" lIns="67391" tIns="33696" rIns="67391" bIns="33696">
            <a:spAutoFit/>
          </a:bodyPr>
          <a:lstStyle/>
          <a:p>
            <a:pPr>
              <a:lnSpc>
                <a:spcPct val="150000"/>
              </a:lnSpc>
              <a:spcAft>
                <a:spcPts val="440"/>
              </a:spcAft>
            </a:pPr>
            <a:r>
              <a:rPr lang="zh-CN" altLang="en-US" sz="1000" dirty="0">
                <a:solidFill>
                  <a:srgbClr val="EB193E"/>
                </a:solidFill>
                <a:latin typeface="方正颜宋简体_中" panose="02000000000000000000" pitchFamily="2" charset="-122"/>
                <a:ea typeface="方正颜宋简体_中" panose="02000000000000000000" pitchFamily="2" charset="-122"/>
              </a:rPr>
              <a:t>股东满意</a:t>
            </a:r>
            <a:endParaRPr lang="en-US" altLang="zh-CN" sz="1000" dirty="0">
              <a:solidFill>
                <a:srgbClr val="EB193E"/>
              </a:solidFill>
              <a:latin typeface="方正颜宋简体_中" panose="02000000000000000000" pitchFamily="2" charset="-122"/>
              <a:ea typeface="方正颜宋简体_中" panose="02000000000000000000" pitchFamily="2" charset="-122"/>
            </a:endParaRPr>
          </a:p>
          <a:p>
            <a:pPr>
              <a:lnSpc>
                <a:spcPct val="150000"/>
              </a:lnSpc>
              <a:spcAft>
                <a:spcPts val="440"/>
              </a:spcAft>
            </a:pPr>
            <a:r>
              <a:rPr lang="zh-CN" altLang="en-US" sz="700" dirty="0">
                <a:solidFill>
                  <a:schemeClr val="tx1">
                    <a:lumMod val="65000"/>
                    <a:lumOff val="35000"/>
                  </a:schemeClr>
                </a:solidFill>
                <a:latin typeface="方正颜宋简体_中" panose="02000000000000000000" pitchFamily="2" charset="-122"/>
                <a:ea typeface="方正颜宋简体_中" panose="02000000000000000000" pitchFamily="2" charset="-122"/>
              </a:rPr>
              <a:t>我们坚持以客户为中心，快速响应客户需求持续为客户创造长期价值进而成就客户</a:t>
            </a:r>
            <a:endParaRPr lang="en-US" altLang="zh-CN" sz="700" dirty="0">
              <a:solidFill>
                <a:schemeClr val="tx1">
                  <a:lumMod val="65000"/>
                  <a:lumOff val="35000"/>
                </a:schemeClr>
              </a:solidFill>
              <a:latin typeface="方正颜宋简体_中" panose="02000000000000000000" pitchFamily="2" charset="-122"/>
              <a:ea typeface="方正颜宋简体_中" panose="02000000000000000000" pitchFamily="2" charset="-122"/>
            </a:endParaRPr>
          </a:p>
        </p:txBody>
      </p:sp>
      <p:sp>
        <p:nvSpPr>
          <p:cNvPr id="7" name="矩形 6"/>
          <p:cNvSpPr/>
          <p:nvPr/>
        </p:nvSpPr>
        <p:spPr>
          <a:xfrm>
            <a:off x="6417871" y="2457742"/>
            <a:ext cx="1887668" cy="673344"/>
          </a:xfrm>
          <a:prstGeom prst="rect">
            <a:avLst/>
          </a:prstGeom>
        </p:spPr>
        <p:txBody>
          <a:bodyPr wrap="square" lIns="67391" tIns="33696" rIns="67391" bIns="33696">
            <a:spAutoFit/>
          </a:bodyPr>
          <a:lstStyle/>
          <a:p>
            <a:pPr>
              <a:lnSpc>
                <a:spcPct val="150000"/>
              </a:lnSpc>
              <a:spcAft>
                <a:spcPts val="440"/>
              </a:spcAft>
            </a:pPr>
            <a:r>
              <a:rPr lang="zh-CN" altLang="en-US" sz="1000" dirty="0">
                <a:solidFill>
                  <a:srgbClr val="EB193E"/>
                </a:solidFill>
                <a:latin typeface="方正颜宋简体_中" panose="02000000000000000000" pitchFamily="2" charset="-122"/>
                <a:ea typeface="方正颜宋简体_中" panose="02000000000000000000" pitchFamily="2" charset="-122"/>
              </a:rPr>
              <a:t>员工满意</a:t>
            </a:r>
            <a:endParaRPr lang="en-US" altLang="zh-CN" sz="1000" dirty="0">
              <a:solidFill>
                <a:srgbClr val="EB193E"/>
              </a:solidFill>
              <a:latin typeface="方正颜宋简体_中" panose="02000000000000000000" pitchFamily="2" charset="-122"/>
              <a:ea typeface="方正颜宋简体_中" panose="02000000000000000000" pitchFamily="2" charset="-122"/>
            </a:endParaRPr>
          </a:p>
          <a:p>
            <a:pPr>
              <a:lnSpc>
                <a:spcPct val="150000"/>
              </a:lnSpc>
              <a:spcAft>
                <a:spcPts val="440"/>
              </a:spcAft>
            </a:pPr>
            <a:r>
              <a:rPr lang="zh-CN" altLang="en-US" sz="700" dirty="0">
                <a:solidFill>
                  <a:schemeClr val="tx1">
                    <a:lumMod val="65000"/>
                    <a:lumOff val="35000"/>
                  </a:schemeClr>
                </a:solidFill>
                <a:latin typeface="方正颜宋简体_中" panose="02000000000000000000" pitchFamily="2" charset="-122"/>
                <a:ea typeface="方正颜宋简体_中" panose="02000000000000000000" pitchFamily="2" charset="-122"/>
              </a:rPr>
              <a:t>我们坚持以客户为中心，快速响应客户需求持续为客户创造长期价值进而成就客户</a:t>
            </a:r>
            <a:endParaRPr lang="en-US" altLang="zh-CN" sz="700" dirty="0">
              <a:solidFill>
                <a:schemeClr val="tx1">
                  <a:lumMod val="65000"/>
                  <a:lumOff val="35000"/>
                </a:schemeClr>
              </a:solidFill>
              <a:latin typeface="方正颜宋简体_中" panose="02000000000000000000" pitchFamily="2" charset="-122"/>
              <a:ea typeface="方正颜宋简体_中" panose="02000000000000000000" pitchFamily="2" charset="-122"/>
            </a:endParaRPr>
          </a:p>
        </p:txBody>
      </p:sp>
      <p:grpSp>
        <p:nvGrpSpPr>
          <p:cNvPr id="8" name="组合 7"/>
          <p:cNvGrpSpPr/>
          <p:nvPr/>
        </p:nvGrpSpPr>
        <p:grpSpPr>
          <a:xfrm>
            <a:off x="4077039" y="1074789"/>
            <a:ext cx="847046" cy="843229"/>
            <a:chOff x="5522338" y="1462390"/>
            <a:chExt cx="1147322" cy="1147322"/>
          </a:xfrm>
        </p:grpSpPr>
        <p:sp>
          <p:nvSpPr>
            <p:cNvPr id="9" name="椭圆 8"/>
            <p:cNvSpPr/>
            <p:nvPr/>
          </p:nvSpPr>
          <p:spPr>
            <a:xfrm>
              <a:off x="5522338" y="1462390"/>
              <a:ext cx="1147322" cy="1147322"/>
            </a:xfrm>
            <a:prstGeom prst="ellipse">
              <a:avLst/>
            </a:prstGeom>
            <a:solidFill>
              <a:srgbClr val="EB193E"/>
            </a:solid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10" name="Freeform 98"/>
            <p:cNvSpPr>
              <a:spLocks noEditPoints="1"/>
            </p:cNvSpPr>
            <p:nvPr/>
          </p:nvSpPr>
          <p:spPr bwMode="auto">
            <a:xfrm>
              <a:off x="5857874" y="1796753"/>
              <a:ext cx="476252" cy="478596"/>
            </a:xfrm>
            <a:custGeom>
              <a:avLst/>
              <a:gdLst>
                <a:gd name="T0" fmla="*/ 580 w 1017"/>
                <a:gd name="T1" fmla="*/ 688 h 1018"/>
                <a:gd name="T2" fmla="*/ 668 w 1017"/>
                <a:gd name="T3" fmla="*/ 640 h 1018"/>
                <a:gd name="T4" fmla="*/ 738 w 1017"/>
                <a:gd name="T5" fmla="*/ 559 h 1018"/>
                <a:gd name="T6" fmla="*/ 782 w 1017"/>
                <a:gd name="T7" fmla="*/ 453 h 1018"/>
                <a:gd name="T8" fmla="*/ 795 w 1017"/>
                <a:gd name="T9" fmla="*/ 349 h 1018"/>
                <a:gd name="T10" fmla="*/ 778 w 1017"/>
                <a:gd name="T11" fmla="*/ 229 h 1018"/>
                <a:gd name="T12" fmla="*/ 730 w 1017"/>
                <a:gd name="T13" fmla="*/ 127 h 1018"/>
                <a:gd name="T14" fmla="*/ 657 w 1017"/>
                <a:gd name="T15" fmla="*/ 51 h 1018"/>
                <a:gd name="T16" fmla="*/ 567 w 1017"/>
                <a:gd name="T17" fmla="*/ 7 h 1018"/>
                <a:gd name="T18" fmla="*/ 480 w 1017"/>
                <a:gd name="T19" fmla="*/ 2 h 1018"/>
                <a:gd name="T20" fmla="*/ 384 w 1017"/>
                <a:gd name="T21" fmla="*/ 34 h 1018"/>
                <a:gd name="T22" fmla="*/ 304 w 1017"/>
                <a:gd name="T23" fmla="*/ 105 h 1018"/>
                <a:gd name="T24" fmla="*/ 255 w 1017"/>
                <a:gd name="T25" fmla="*/ 187 h 1018"/>
                <a:gd name="T26" fmla="*/ 225 w 1017"/>
                <a:gd name="T27" fmla="*/ 299 h 1018"/>
                <a:gd name="T28" fmla="*/ 225 w 1017"/>
                <a:gd name="T29" fmla="*/ 403 h 1018"/>
                <a:gd name="T30" fmla="*/ 256 w 1017"/>
                <a:gd name="T31" fmla="*/ 517 h 1018"/>
                <a:gd name="T32" fmla="*/ 317 w 1017"/>
                <a:gd name="T33" fmla="*/ 609 h 1018"/>
                <a:gd name="T34" fmla="*/ 397 w 1017"/>
                <a:gd name="T35" fmla="*/ 672 h 1018"/>
                <a:gd name="T36" fmla="*/ 494 w 1017"/>
                <a:gd name="T37" fmla="*/ 699 h 1018"/>
                <a:gd name="T38" fmla="*/ 543 w 1017"/>
                <a:gd name="T39" fmla="*/ 67 h 1018"/>
                <a:gd name="T40" fmla="*/ 633 w 1017"/>
                <a:gd name="T41" fmla="*/ 112 h 1018"/>
                <a:gd name="T42" fmla="*/ 721 w 1017"/>
                <a:gd name="T43" fmla="*/ 265 h 1018"/>
                <a:gd name="T44" fmla="*/ 721 w 1017"/>
                <a:gd name="T45" fmla="*/ 435 h 1018"/>
                <a:gd name="T46" fmla="*/ 633 w 1017"/>
                <a:gd name="T47" fmla="*/ 588 h 1018"/>
                <a:gd name="T48" fmla="*/ 543 w 1017"/>
                <a:gd name="T49" fmla="*/ 633 h 1018"/>
                <a:gd name="T50" fmla="*/ 474 w 1017"/>
                <a:gd name="T51" fmla="*/ 633 h 1018"/>
                <a:gd name="T52" fmla="*/ 384 w 1017"/>
                <a:gd name="T53" fmla="*/ 588 h 1018"/>
                <a:gd name="T54" fmla="*/ 296 w 1017"/>
                <a:gd name="T55" fmla="*/ 435 h 1018"/>
                <a:gd name="T56" fmla="*/ 296 w 1017"/>
                <a:gd name="T57" fmla="*/ 265 h 1018"/>
                <a:gd name="T58" fmla="*/ 384 w 1017"/>
                <a:gd name="T59" fmla="*/ 112 h 1018"/>
                <a:gd name="T60" fmla="*/ 474 w 1017"/>
                <a:gd name="T61" fmla="*/ 67 h 1018"/>
                <a:gd name="T62" fmla="*/ 725 w 1017"/>
                <a:gd name="T63" fmla="*/ 637 h 1018"/>
                <a:gd name="T64" fmla="*/ 700 w 1017"/>
                <a:gd name="T65" fmla="*/ 668 h 1018"/>
                <a:gd name="T66" fmla="*/ 719 w 1017"/>
                <a:gd name="T67" fmla="*/ 697 h 1018"/>
                <a:gd name="T68" fmla="*/ 818 w 1017"/>
                <a:gd name="T69" fmla="*/ 717 h 1018"/>
                <a:gd name="T70" fmla="*/ 927 w 1017"/>
                <a:gd name="T71" fmla="*/ 816 h 1018"/>
                <a:gd name="T72" fmla="*/ 953 w 1017"/>
                <a:gd name="T73" fmla="*/ 929 h 1018"/>
                <a:gd name="T74" fmla="*/ 922 w 1017"/>
                <a:gd name="T75" fmla="*/ 954 h 1018"/>
                <a:gd name="T76" fmla="*/ 69 w 1017"/>
                <a:gd name="T77" fmla="*/ 941 h 1018"/>
                <a:gd name="T78" fmla="*/ 73 w 1017"/>
                <a:gd name="T79" fmla="*/ 856 h 1018"/>
                <a:gd name="T80" fmla="*/ 162 w 1017"/>
                <a:gd name="T81" fmla="*/ 738 h 1018"/>
                <a:gd name="T82" fmla="*/ 285 w 1017"/>
                <a:gd name="T83" fmla="*/ 700 h 1018"/>
                <a:gd name="T84" fmla="*/ 318 w 1017"/>
                <a:gd name="T85" fmla="*/ 674 h 1018"/>
                <a:gd name="T86" fmla="*/ 304 w 1017"/>
                <a:gd name="T87" fmla="*/ 641 h 1018"/>
                <a:gd name="T88" fmla="*/ 243 w 1017"/>
                <a:gd name="T89" fmla="*/ 639 h 1018"/>
                <a:gd name="T90" fmla="*/ 149 w 1017"/>
                <a:gd name="T91" fmla="*/ 670 h 1018"/>
                <a:gd name="T92" fmla="*/ 74 w 1017"/>
                <a:gd name="T93" fmla="*/ 730 h 1018"/>
                <a:gd name="T94" fmla="*/ 23 w 1017"/>
                <a:gd name="T95" fmla="*/ 811 h 1018"/>
                <a:gd name="T96" fmla="*/ 0 w 1017"/>
                <a:gd name="T97" fmla="*/ 907 h 1018"/>
                <a:gd name="T98" fmla="*/ 11 w 1017"/>
                <a:gd name="T99" fmla="*/ 967 h 1018"/>
                <a:gd name="T100" fmla="*/ 58 w 1017"/>
                <a:gd name="T101" fmla="*/ 1010 h 1018"/>
                <a:gd name="T102" fmla="*/ 931 w 1017"/>
                <a:gd name="T103" fmla="*/ 1017 h 1018"/>
                <a:gd name="T104" fmla="*/ 989 w 1017"/>
                <a:gd name="T105" fmla="*/ 990 h 1018"/>
                <a:gd name="T106" fmla="*/ 1017 w 1017"/>
                <a:gd name="T107" fmla="*/ 932 h 1018"/>
                <a:gd name="T108" fmla="*/ 1009 w 1017"/>
                <a:gd name="T109" fmla="*/ 850 h 1018"/>
                <a:gd name="T110" fmla="*/ 969 w 1017"/>
                <a:gd name="T111" fmla="*/ 762 h 1018"/>
                <a:gd name="T112" fmla="*/ 902 w 1017"/>
                <a:gd name="T113" fmla="*/ 693 h 1018"/>
                <a:gd name="T114" fmla="*/ 817 w 1017"/>
                <a:gd name="T115" fmla="*/ 649 h 1018"/>
                <a:gd name="T116" fmla="*/ 731 w 1017"/>
                <a:gd name="T117" fmla="*/ 636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509" y="700"/>
                  </a:moveTo>
                  <a:lnTo>
                    <a:pt x="509" y="700"/>
                  </a:lnTo>
                  <a:lnTo>
                    <a:pt x="524" y="699"/>
                  </a:lnTo>
                  <a:lnTo>
                    <a:pt x="538" y="698"/>
                  </a:lnTo>
                  <a:lnTo>
                    <a:pt x="553" y="696"/>
                  </a:lnTo>
                  <a:lnTo>
                    <a:pt x="567" y="693"/>
                  </a:lnTo>
                  <a:lnTo>
                    <a:pt x="580" y="688"/>
                  </a:lnTo>
                  <a:lnTo>
                    <a:pt x="593" y="684"/>
                  </a:lnTo>
                  <a:lnTo>
                    <a:pt x="607" y="679"/>
                  </a:lnTo>
                  <a:lnTo>
                    <a:pt x="620" y="672"/>
                  </a:lnTo>
                  <a:lnTo>
                    <a:pt x="633" y="665"/>
                  </a:lnTo>
                  <a:lnTo>
                    <a:pt x="645" y="657"/>
                  </a:lnTo>
                  <a:lnTo>
                    <a:pt x="657" y="649"/>
                  </a:lnTo>
                  <a:lnTo>
                    <a:pt x="668" y="640"/>
                  </a:lnTo>
                  <a:lnTo>
                    <a:pt x="680" y="630"/>
                  </a:lnTo>
                  <a:lnTo>
                    <a:pt x="691" y="620"/>
                  </a:lnTo>
                  <a:lnTo>
                    <a:pt x="701" y="609"/>
                  </a:lnTo>
                  <a:lnTo>
                    <a:pt x="711" y="597"/>
                  </a:lnTo>
                  <a:lnTo>
                    <a:pt x="720" y="585"/>
                  </a:lnTo>
                  <a:lnTo>
                    <a:pt x="730" y="573"/>
                  </a:lnTo>
                  <a:lnTo>
                    <a:pt x="738" y="559"/>
                  </a:lnTo>
                  <a:lnTo>
                    <a:pt x="746" y="546"/>
                  </a:lnTo>
                  <a:lnTo>
                    <a:pt x="753" y="531"/>
                  </a:lnTo>
                  <a:lnTo>
                    <a:pt x="761" y="517"/>
                  </a:lnTo>
                  <a:lnTo>
                    <a:pt x="766" y="502"/>
                  </a:lnTo>
                  <a:lnTo>
                    <a:pt x="773" y="486"/>
                  </a:lnTo>
                  <a:lnTo>
                    <a:pt x="778" y="470"/>
                  </a:lnTo>
                  <a:lnTo>
                    <a:pt x="782" y="453"/>
                  </a:lnTo>
                  <a:lnTo>
                    <a:pt x="785" y="437"/>
                  </a:lnTo>
                  <a:lnTo>
                    <a:pt x="789" y="420"/>
                  </a:lnTo>
                  <a:lnTo>
                    <a:pt x="792" y="403"/>
                  </a:lnTo>
                  <a:lnTo>
                    <a:pt x="793" y="386"/>
                  </a:lnTo>
                  <a:lnTo>
                    <a:pt x="794" y="368"/>
                  </a:lnTo>
                  <a:lnTo>
                    <a:pt x="795" y="349"/>
                  </a:lnTo>
                  <a:lnTo>
                    <a:pt x="795" y="349"/>
                  </a:lnTo>
                  <a:lnTo>
                    <a:pt x="794" y="332"/>
                  </a:lnTo>
                  <a:lnTo>
                    <a:pt x="793" y="314"/>
                  </a:lnTo>
                  <a:lnTo>
                    <a:pt x="792" y="297"/>
                  </a:lnTo>
                  <a:lnTo>
                    <a:pt x="789" y="280"/>
                  </a:lnTo>
                  <a:lnTo>
                    <a:pt x="785" y="262"/>
                  </a:lnTo>
                  <a:lnTo>
                    <a:pt x="782" y="246"/>
                  </a:lnTo>
                  <a:lnTo>
                    <a:pt x="778" y="229"/>
                  </a:lnTo>
                  <a:lnTo>
                    <a:pt x="773" y="214"/>
                  </a:lnTo>
                  <a:lnTo>
                    <a:pt x="766" y="198"/>
                  </a:lnTo>
                  <a:lnTo>
                    <a:pt x="761" y="183"/>
                  </a:lnTo>
                  <a:lnTo>
                    <a:pt x="753" y="168"/>
                  </a:lnTo>
                  <a:lnTo>
                    <a:pt x="746" y="154"/>
                  </a:lnTo>
                  <a:lnTo>
                    <a:pt x="738" y="140"/>
                  </a:lnTo>
                  <a:lnTo>
                    <a:pt x="730" y="127"/>
                  </a:lnTo>
                  <a:lnTo>
                    <a:pt x="720" y="114"/>
                  </a:lnTo>
                  <a:lnTo>
                    <a:pt x="711" y="103"/>
                  </a:lnTo>
                  <a:lnTo>
                    <a:pt x="701" y="91"/>
                  </a:lnTo>
                  <a:lnTo>
                    <a:pt x="691" y="80"/>
                  </a:lnTo>
                  <a:lnTo>
                    <a:pt x="679" y="69"/>
                  </a:lnTo>
                  <a:lnTo>
                    <a:pt x="668" y="60"/>
                  </a:lnTo>
                  <a:lnTo>
                    <a:pt x="657" y="51"/>
                  </a:lnTo>
                  <a:lnTo>
                    <a:pt x="645" y="43"/>
                  </a:lnTo>
                  <a:lnTo>
                    <a:pt x="633" y="35"/>
                  </a:lnTo>
                  <a:lnTo>
                    <a:pt x="620" y="27"/>
                  </a:lnTo>
                  <a:lnTo>
                    <a:pt x="607" y="21"/>
                  </a:lnTo>
                  <a:lnTo>
                    <a:pt x="593" y="16"/>
                  </a:lnTo>
                  <a:lnTo>
                    <a:pt x="580" y="11"/>
                  </a:lnTo>
                  <a:lnTo>
                    <a:pt x="567" y="7"/>
                  </a:lnTo>
                  <a:lnTo>
                    <a:pt x="553" y="4"/>
                  </a:lnTo>
                  <a:lnTo>
                    <a:pt x="538" y="2"/>
                  </a:lnTo>
                  <a:lnTo>
                    <a:pt x="524" y="1"/>
                  </a:lnTo>
                  <a:lnTo>
                    <a:pt x="509" y="0"/>
                  </a:lnTo>
                  <a:lnTo>
                    <a:pt x="509" y="0"/>
                  </a:lnTo>
                  <a:lnTo>
                    <a:pt x="494" y="1"/>
                  </a:lnTo>
                  <a:lnTo>
                    <a:pt x="480" y="2"/>
                  </a:lnTo>
                  <a:lnTo>
                    <a:pt x="466" y="4"/>
                  </a:lnTo>
                  <a:lnTo>
                    <a:pt x="452" y="7"/>
                  </a:lnTo>
                  <a:lnTo>
                    <a:pt x="438" y="10"/>
                  </a:lnTo>
                  <a:lnTo>
                    <a:pt x="424" y="16"/>
                  </a:lnTo>
                  <a:lnTo>
                    <a:pt x="411" y="21"/>
                  </a:lnTo>
                  <a:lnTo>
                    <a:pt x="397" y="27"/>
                  </a:lnTo>
                  <a:lnTo>
                    <a:pt x="384" y="34"/>
                  </a:lnTo>
                  <a:lnTo>
                    <a:pt x="372" y="43"/>
                  </a:lnTo>
                  <a:lnTo>
                    <a:pt x="359" y="51"/>
                  </a:lnTo>
                  <a:lnTo>
                    <a:pt x="348" y="60"/>
                  </a:lnTo>
                  <a:lnTo>
                    <a:pt x="336" y="70"/>
                  </a:lnTo>
                  <a:lnTo>
                    <a:pt x="325" y="81"/>
                  </a:lnTo>
                  <a:lnTo>
                    <a:pt x="314" y="93"/>
                  </a:lnTo>
                  <a:lnTo>
                    <a:pt x="304" y="105"/>
                  </a:lnTo>
                  <a:lnTo>
                    <a:pt x="304" y="105"/>
                  </a:lnTo>
                  <a:lnTo>
                    <a:pt x="294" y="118"/>
                  </a:lnTo>
                  <a:lnTo>
                    <a:pt x="285" y="130"/>
                  </a:lnTo>
                  <a:lnTo>
                    <a:pt x="277" y="144"/>
                  </a:lnTo>
                  <a:lnTo>
                    <a:pt x="269" y="158"/>
                  </a:lnTo>
                  <a:lnTo>
                    <a:pt x="262" y="172"/>
                  </a:lnTo>
                  <a:lnTo>
                    <a:pt x="255" y="187"/>
                  </a:lnTo>
                  <a:lnTo>
                    <a:pt x="249" y="202"/>
                  </a:lnTo>
                  <a:lnTo>
                    <a:pt x="244" y="217"/>
                  </a:lnTo>
                  <a:lnTo>
                    <a:pt x="238" y="233"/>
                  </a:lnTo>
                  <a:lnTo>
                    <a:pt x="234" y="250"/>
                  </a:lnTo>
                  <a:lnTo>
                    <a:pt x="231" y="266"/>
                  </a:lnTo>
                  <a:lnTo>
                    <a:pt x="227" y="282"/>
                  </a:lnTo>
                  <a:lnTo>
                    <a:pt x="225" y="299"/>
                  </a:lnTo>
                  <a:lnTo>
                    <a:pt x="223" y="315"/>
                  </a:lnTo>
                  <a:lnTo>
                    <a:pt x="223" y="332"/>
                  </a:lnTo>
                  <a:lnTo>
                    <a:pt x="222" y="349"/>
                  </a:lnTo>
                  <a:lnTo>
                    <a:pt x="222" y="349"/>
                  </a:lnTo>
                  <a:lnTo>
                    <a:pt x="223" y="368"/>
                  </a:lnTo>
                  <a:lnTo>
                    <a:pt x="224" y="386"/>
                  </a:lnTo>
                  <a:lnTo>
                    <a:pt x="225" y="403"/>
                  </a:lnTo>
                  <a:lnTo>
                    <a:pt x="229" y="420"/>
                  </a:lnTo>
                  <a:lnTo>
                    <a:pt x="232" y="437"/>
                  </a:lnTo>
                  <a:lnTo>
                    <a:pt x="235" y="453"/>
                  </a:lnTo>
                  <a:lnTo>
                    <a:pt x="239" y="470"/>
                  </a:lnTo>
                  <a:lnTo>
                    <a:pt x="245" y="486"/>
                  </a:lnTo>
                  <a:lnTo>
                    <a:pt x="251" y="502"/>
                  </a:lnTo>
                  <a:lnTo>
                    <a:pt x="256" y="517"/>
                  </a:lnTo>
                  <a:lnTo>
                    <a:pt x="264" y="531"/>
                  </a:lnTo>
                  <a:lnTo>
                    <a:pt x="271" y="546"/>
                  </a:lnTo>
                  <a:lnTo>
                    <a:pt x="279" y="559"/>
                  </a:lnTo>
                  <a:lnTo>
                    <a:pt x="288" y="573"/>
                  </a:lnTo>
                  <a:lnTo>
                    <a:pt x="297" y="585"/>
                  </a:lnTo>
                  <a:lnTo>
                    <a:pt x="306" y="597"/>
                  </a:lnTo>
                  <a:lnTo>
                    <a:pt x="317" y="609"/>
                  </a:lnTo>
                  <a:lnTo>
                    <a:pt x="326" y="620"/>
                  </a:lnTo>
                  <a:lnTo>
                    <a:pt x="337" y="630"/>
                  </a:lnTo>
                  <a:lnTo>
                    <a:pt x="349" y="640"/>
                  </a:lnTo>
                  <a:lnTo>
                    <a:pt x="361" y="649"/>
                  </a:lnTo>
                  <a:lnTo>
                    <a:pt x="372" y="657"/>
                  </a:lnTo>
                  <a:lnTo>
                    <a:pt x="384" y="665"/>
                  </a:lnTo>
                  <a:lnTo>
                    <a:pt x="397" y="672"/>
                  </a:lnTo>
                  <a:lnTo>
                    <a:pt x="410" y="679"/>
                  </a:lnTo>
                  <a:lnTo>
                    <a:pt x="424" y="684"/>
                  </a:lnTo>
                  <a:lnTo>
                    <a:pt x="437" y="688"/>
                  </a:lnTo>
                  <a:lnTo>
                    <a:pt x="451" y="693"/>
                  </a:lnTo>
                  <a:lnTo>
                    <a:pt x="465" y="696"/>
                  </a:lnTo>
                  <a:lnTo>
                    <a:pt x="480" y="698"/>
                  </a:lnTo>
                  <a:lnTo>
                    <a:pt x="494" y="699"/>
                  </a:lnTo>
                  <a:lnTo>
                    <a:pt x="509" y="700"/>
                  </a:lnTo>
                  <a:lnTo>
                    <a:pt x="509" y="700"/>
                  </a:lnTo>
                  <a:close/>
                  <a:moveTo>
                    <a:pt x="509" y="64"/>
                  </a:moveTo>
                  <a:lnTo>
                    <a:pt x="509" y="64"/>
                  </a:lnTo>
                  <a:lnTo>
                    <a:pt x="520" y="64"/>
                  </a:lnTo>
                  <a:lnTo>
                    <a:pt x="531" y="65"/>
                  </a:lnTo>
                  <a:lnTo>
                    <a:pt x="543" y="67"/>
                  </a:lnTo>
                  <a:lnTo>
                    <a:pt x="554" y="69"/>
                  </a:lnTo>
                  <a:lnTo>
                    <a:pt x="564" y="73"/>
                  </a:lnTo>
                  <a:lnTo>
                    <a:pt x="575" y="77"/>
                  </a:lnTo>
                  <a:lnTo>
                    <a:pt x="585" y="81"/>
                  </a:lnTo>
                  <a:lnTo>
                    <a:pt x="596" y="87"/>
                  </a:lnTo>
                  <a:lnTo>
                    <a:pt x="615" y="98"/>
                  </a:lnTo>
                  <a:lnTo>
                    <a:pt x="633" y="112"/>
                  </a:lnTo>
                  <a:lnTo>
                    <a:pt x="650" y="129"/>
                  </a:lnTo>
                  <a:lnTo>
                    <a:pt x="666" y="148"/>
                  </a:lnTo>
                  <a:lnTo>
                    <a:pt x="680" y="168"/>
                  </a:lnTo>
                  <a:lnTo>
                    <a:pt x="693" y="190"/>
                  </a:lnTo>
                  <a:lnTo>
                    <a:pt x="704" y="213"/>
                  </a:lnTo>
                  <a:lnTo>
                    <a:pt x="714" y="239"/>
                  </a:lnTo>
                  <a:lnTo>
                    <a:pt x="721" y="265"/>
                  </a:lnTo>
                  <a:lnTo>
                    <a:pt x="726" y="293"/>
                  </a:lnTo>
                  <a:lnTo>
                    <a:pt x="730" y="320"/>
                  </a:lnTo>
                  <a:lnTo>
                    <a:pt x="731" y="349"/>
                  </a:lnTo>
                  <a:lnTo>
                    <a:pt x="731" y="349"/>
                  </a:lnTo>
                  <a:lnTo>
                    <a:pt x="730" y="379"/>
                  </a:lnTo>
                  <a:lnTo>
                    <a:pt x="726" y="407"/>
                  </a:lnTo>
                  <a:lnTo>
                    <a:pt x="721" y="435"/>
                  </a:lnTo>
                  <a:lnTo>
                    <a:pt x="714" y="461"/>
                  </a:lnTo>
                  <a:lnTo>
                    <a:pt x="704" y="486"/>
                  </a:lnTo>
                  <a:lnTo>
                    <a:pt x="693" y="509"/>
                  </a:lnTo>
                  <a:lnTo>
                    <a:pt x="680" y="532"/>
                  </a:lnTo>
                  <a:lnTo>
                    <a:pt x="666" y="552"/>
                  </a:lnTo>
                  <a:lnTo>
                    <a:pt x="650" y="570"/>
                  </a:lnTo>
                  <a:lnTo>
                    <a:pt x="633" y="588"/>
                  </a:lnTo>
                  <a:lnTo>
                    <a:pt x="615" y="602"/>
                  </a:lnTo>
                  <a:lnTo>
                    <a:pt x="596" y="613"/>
                  </a:lnTo>
                  <a:lnTo>
                    <a:pt x="585" y="619"/>
                  </a:lnTo>
                  <a:lnTo>
                    <a:pt x="575" y="623"/>
                  </a:lnTo>
                  <a:lnTo>
                    <a:pt x="564" y="627"/>
                  </a:lnTo>
                  <a:lnTo>
                    <a:pt x="554" y="630"/>
                  </a:lnTo>
                  <a:lnTo>
                    <a:pt x="543" y="633"/>
                  </a:lnTo>
                  <a:lnTo>
                    <a:pt x="531" y="635"/>
                  </a:lnTo>
                  <a:lnTo>
                    <a:pt x="520" y="636"/>
                  </a:lnTo>
                  <a:lnTo>
                    <a:pt x="509" y="636"/>
                  </a:lnTo>
                  <a:lnTo>
                    <a:pt x="509" y="636"/>
                  </a:lnTo>
                  <a:lnTo>
                    <a:pt x="497" y="636"/>
                  </a:lnTo>
                  <a:lnTo>
                    <a:pt x="486" y="635"/>
                  </a:lnTo>
                  <a:lnTo>
                    <a:pt x="474" y="633"/>
                  </a:lnTo>
                  <a:lnTo>
                    <a:pt x="464" y="630"/>
                  </a:lnTo>
                  <a:lnTo>
                    <a:pt x="453" y="627"/>
                  </a:lnTo>
                  <a:lnTo>
                    <a:pt x="442" y="623"/>
                  </a:lnTo>
                  <a:lnTo>
                    <a:pt x="432" y="619"/>
                  </a:lnTo>
                  <a:lnTo>
                    <a:pt x="422" y="613"/>
                  </a:lnTo>
                  <a:lnTo>
                    <a:pt x="402" y="602"/>
                  </a:lnTo>
                  <a:lnTo>
                    <a:pt x="384" y="588"/>
                  </a:lnTo>
                  <a:lnTo>
                    <a:pt x="367" y="570"/>
                  </a:lnTo>
                  <a:lnTo>
                    <a:pt x="351" y="552"/>
                  </a:lnTo>
                  <a:lnTo>
                    <a:pt x="337" y="532"/>
                  </a:lnTo>
                  <a:lnTo>
                    <a:pt x="324" y="509"/>
                  </a:lnTo>
                  <a:lnTo>
                    <a:pt x="313" y="486"/>
                  </a:lnTo>
                  <a:lnTo>
                    <a:pt x="304" y="461"/>
                  </a:lnTo>
                  <a:lnTo>
                    <a:pt x="296" y="435"/>
                  </a:lnTo>
                  <a:lnTo>
                    <a:pt x="291" y="407"/>
                  </a:lnTo>
                  <a:lnTo>
                    <a:pt x="288" y="379"/>
                  </a:lnTo>
                  <a:lnTo>
                    <a:pt x="285" y="349"/>
                  </a:lnTo>
                  <a:lnTo>
                    <a:pt x="285" y="349"/>
                  </a:lnTo>
                  <a:lnTo>
                    <a:pt x="288" y="320"/>
                  </a:lnTo>
                  <a:lnTo>
                    <a:pt x="291" y="293"/>
                  </a:lnTo>
                  <a:lnTo>
                    <a:pt x="296" y="265"/>
                  </a:lnTo>
                  <a:lnTo>
                    <a:pt x="304" y="239"/>
                  </a:lnTo>
                  <a:lnTo>
                    <a:pt x="313" y="213"/>
                  </a:lnTo>
                  <a:lnTo>
                    <a:pt x="324" y="190"/>
                  </a:lnTo>
                  <a:lnTo>
                    <a:pt x="337" y="168"/>
                  </a:lnTo>
                  <a:lnTo>
                    <a:pt x="351" y="148"/>
                  </a:lnTo>
                  <a:lnTo>
                    <a:pt x="367" y="129"/>
                  </a:lnTo>
                  <a:lnTo>
                    <a:pt x="384" y="112"/>
                  </a:lnTo>
                  <a:lnTo>
                    <a:pt x="402" y="98"/>
                  </a:lnTo>
                  <a:lnTo>
                    <a:pt x="422" y="87"/>
                  </a:lnTo>
                  <a:lnTo>
                    <a:pt x="432" y="81"/>
                  </a:lnTo>
                  <a:lnTo>
                    <a:pt x="442" y="77"/>
                  </a:lnTo>
                  <a:lnTo>
                    <a:pt x="453" y="73"/>
                  </a:lnTo>
                  <a:lnTo>
                    <a:pt x="464" y="69"/>
                  </a:lnTo>
                  <a:lnTo>
                    <a:pt x="474" y="67"/>
                  </a:lnTo>
                  <a:lnTo>
                    <a:pt x="486" y="65"/>
                  </a:lnTo>
                  <a:lnTo>
                    <a:pt x="497" y="64"/>
                  </a:lnTo>
                  <a:lnTo>
                    <a:pt x="509" y="64"/>
                  </a:lnTo>
                  <a:lnTo>
                    <a:pt x="509" y="64"/>
                  </a:lnTo>
                  <a:close/>
                  <a:moveTo>
                    <a:pt x="731" y="636"/>
                  </a:moveTo>
                  <a:lnTo>
                    <a:pt x="731" y="636"/>
                  </a:lnTo>
                  <a:lnTo>
                    <a:pt x="725" y="637"/>
                  </a:lnTo>
                  <a:lnTo>
                    <a:pt x="719" y="639"/>
                  </a:lnTo>
                  <a:lnTo>
                    <a:pt x="714" y="641"/>
                  </a:lnTo>
                  <a:lnTo>
                    <a:pt x="709" y="645"/>
                  </a:lnTo>
                  <a:lnTo>
                    <a:pt x="705" y="650"/>
                  </a:lnTo>
                  <a:lnTo>
                    <a:pt x="702" y="655"/>
                  </a:lnTo>
                  <a:lnTo>
                    <a:pt x="700" y="662"/>
                  </a:lnTo>
                  <a:lnTo>
                    <a:pt x="700" y="668"/>
                  </a:lnTo>
                  <a:lnTo>
                    <a:pt x="700" y="668"/>
                  </a:lnTo>
                  <a:lnTo>
                    <a:pt x="700" y="674"/>
                  </a:lnTo>
                  <a:lnTo>
                    <a:pt x="702" y="680"/>
                  </a:lnTo>
                  <a:lnTo>
                    <a:pt x="705" y="685"/>
                  </a:lnTo>
                  <a:lnTo>
                    <a:pt x="709" y="691"/>
                  </a:lnTo>
                  <a:lnTo>
                    <a:pt x="714" y="694"/>
                  </a:lnTo>
                  <a:lnTo>
                    <a:pt x="719" y="697"/>
                  </a:lnTo>
                  <a:lnTo>
                    <a:pt x="725" y="699"/>
                  </a:lnTo>
                  <a:lnTo>
                    <a:pt x="731" y="700"/>
                  </a:lnTo>
                  <a:lnTo>
                    <a:pt x="731" y="700"/>
                  </a:lnTo>
                  <a:lnTo>
                    <a:pt x="754" y="701"/>
                  </a:lnTo>
                  <a:lnTo>
                    <a:pt x="776" y="705"/>
                  </a:lnTo>
                  <a:lnTo>
                    <a:pt x="797" y="710"/>
                  </a:lnTo>
                  <a:lnTo>
                    <a:pt x="818" y="717"/>
                  </a:lnTo>
                  <a:lnTo>
                    <a:pt x="837" y="727"/>
                  </a:lnTo>
                  <a:lnTo>
                    <a:pt x="855" y="738"/>
                  </a:lnTo>
                  <a:lnTo>
                    <a:pt x="872" y="751"/>
                  </a:lnTo>
                  <a:lnTo>
                    <a:pt x="888" y="765"/>
                  </a:lnTo>
                  <a:lnTo>
                    <a:pt x="903" y="781"/>
                  </a:lnTo>
                  <a:lnTo>
                    <a:pt x="915" y="798"/>
                  </a:lnTo>
                  <a:lnTo>
                    <a:pt x="927" y="816"/>
                  </a:lnTo>
                  <a:lnTo>
                    <a:pt x="937" y="835"/>
                  </a:lnTo>
                  <a:lnTo>
                    <a:pt x="944" y="856"/>
                  </a:lnTo>
                  <a:lnTo>
                    <a:pt x="950" y="877"/>
                  </a:lnTo>
                  <a:lnTo>
                    <a:pt x="953" y="900"/>
                  </a:lnTo>
                  <a:lnTo>
                    <a:pt x="954" y="922"/>
                  </a:lnTo>
                  <a:lnTo>
                    <a:pt x="954" y="922"/>
                  </a:lnTo>
                  <a:lnTo>
                    <a:pt x="953" y="929"/>
                  </a:lnTo>
                  <a:lnTo>
                    <a:pt x="952" y="935"/>
                  </a:lnTo>
                  <a:lnTo>
                    <a:pt x="949" y="941"/>
                  </a:lnTo>
                  <a:lnTo>
                    <a:pt x="944" y="945"/>
                  </a:lnTo>
                  <a:lnTo>
                    <a:pt x="940" y="949"/>
                  </a:lnTo>
                  <a:lnTo>
                    <a:pt x="935" y="951"/>
                  </a:lnTo>
                  <a:lnTo>
                    <a:pt x="928" y="953"/>
                  </a:lnTo>
                  <a:lnTo>
                    <a:pt x="922" y="954"/>
                  </a:lnTo>
                  <a:lnTo>
                    <a:pt x="96" y="954"/>
                  </a:lnTo>
                  <a:lnTo>
                    <a:pt x="96" y="954"/>
                  </a:lnTo>
                  <a:lnTo>
                    <a:pt x="89" y="953"/>
                  </a:lnTo>
                  <a:lnTo>
                    <a:pt x="83" y="951"/>
                  </a:lnTo>
                  <a:lnTo>
                    <a:pt x="77" y="949"/>
                  </a:lnTo>
                  <a:lnTo>
                    <a:pt x="73" y="945"/>
                  </a:lnTo>
                  <a:lnTo>
                    <a:pt x="69" y="941"/>
                  </a:lnTo>
                  <a:lnTo>
                    <a:pt x="65" y="935"/>
                  </a:lnTo>
                  <a:lnTo>
                    <a:pt x="64" y="929"/>
                  </a:lnTo>
                  <a:lnTo>
                    <a:pt x="63" y="922"/>
                  </a:lnTo>
                  <a:lnTo>
                    <a:pt x="63" y="922"/>
                  </a:lnTo>
                  <a:lnTo>
                    <a:pt x="64" y="900"/>
                  </a:lnTo>
                  <a:lnTo>
                    <a:pt x="68" y="877"/>
                  </a:lnTo>
                  <a:lnTo>
                    <a:pt x="73" y="856"/>
                  </a:lnTo>
                  <a:lnTo>
                    <a:pt x="81" y="835"/>
                  </a:lnTo>
                  <a:lnTo>
                    <a:pt x="90" y="816"/>
                  </a:lnTo>
                  <a:lnTo>
                    <a:pt x="101" y="798"/>
                  </a:lnTo>
                  <a:lnTo>
                    <a:pt x="114" y="781"/>
                  </a:lnTo>
                  <a:lnTo>
                    <a:pt x="129" y="765"/>
                  </a:lnTo>
                  <a:lnTo>
                    <a:pt x="145" y="751"/>
                  </a:lnTo>
                  <a:lnTo>
                    <a:pt x="162" y="738"/>
                  </a:lnTo>
                  <a:lnTo>
                    <a:pt x="180" y="727"/>
                  </a:lnTo>
                  <a:lnTo>
                    <a:pt x="200" y="717"/>
                  </a:lnTo>
                  <a:lnTo>
                    <a:pt x="220" y="710"/>
                  </a:lnTo>
                  <a:lnTo>
                    <a:pt x="241" y="705"/>
                  </a:lnTo>
                  <a:lnTo>
                    <a:pt x="263" y="701"/>
                  </a:lnTo>
                  <a:lnTo>
                    <a:pt x="285" y="700"/>
                  </a:lnTo>
                  <a:lnTo>
                    <a:pt x="285" y="700"/>
                  </a:lnTo>
                  <a:lnTo>
                    <a:pt x="292" y="699"/>
                  </a:lnTo>
                  <a:lnTo>
                    <a:pt x="298" y="697"/>
                  </a:lnTo>
                  <a:lnTo>
                    <a:pt x="304" y="694"/>
                  </a:lnTo>
                  <a:lnTo>
                    <a:pt x="308" y="691"/>
                  </a:lnTo>
                  <a:lnTo>
                    <a:pt x="312" y="685"/>
                  </a:lnTo>
                  <a:lnTo>
                    <a:pt x="315" y="680"/>
                  </a:lnTo>
                  <a:lnTo>
                    <a:pt x="318" y="674"/>
                  </a:lnTo>
                  <a:lnTo>
                    <a:pt x="318" y="668"/>
                  </a:lnTo>
                  <a:lnTo>
                    <a:pt x="318" y="668"/>
                  </a:lnTo>
                  <a:lnTo>
                    <a:pt x="318" y="662"/>
                  </a:lnTo>
                  <a:lnTo>
                    <a:pt x="315" y="655"/>
                  </a:lnTo>
                  <a:lnTo>
                    <a:pt x="312" y="650"/>
                  </a:lnTo>
                  <a:lnTo>
                    <a:pt x="308" y="645"/>
                  </a:lnTo>
                  <a:lnTo>
                    <a:pt x="304" y="641"/>
                  </a:lnTo>
                  <a:lnTo>
                    <a:pt x="298" y="639"/>
                  </a:lnTo>
                  <a:lnTo>
                    <a:pt x="292" y="637"/>
                  </a:lnTo>
                  <a:lnTo>
                    <a:pt x="285" y="636"/>
                  </a:lnTo>
                  <a:lnTo>
                    <a:pt x="285" y="636"/>
                  </a:lnTo>
                  <a:lnTo>
                    <a:pt x="271" y="637"/>
                  </a:lnTo>
                  <a:lnTo>
                    <a:pt x="256" y="638"/>
                  </a:lnTo>
                  <a:lnTo>
                    <a:pt x="243" y="639"/>
                  </a:lnTo>
                  <a:lnTo>
                    <a:pt x="229" y="642"/>
                  </a:lnTo>
                  <a:lnTo>
                    <a:pt x="215" y="645"/>
                  </a:lnTo>
                  <a:lnTo>
                    <a:pt x="201" y="649"/>
                  </a:lnTo>
                  <a:lnTo>
                    <a:pt x="188" y="653"/>
                  </a:lnTo>
                  <a:lnTo>
                    <a:pt x="175" y="658"/>
                  </a:lnTo>
                  <a:lnTo>
                    <a:pt x="162" y="665"/>
                  </a:lnTo>
                  <a:lnTo>
                    <a:pt x="149" y="670"/>
                  </a:lnTo>
                  <a:lnTo>
                    <a:pt x="137" y="678"/>
                  </a:lnTo>
                  <a:lnTo>
                    <a:pt x="126" y="685"/>
                  </a:lnTo>
                  <a:lnTo>
                    <a:pt x="115" y="693"/>
                  </a:lnTo>
                  <a:lnTo>
                    <a:pt x="104" y="701"/>
                  </a:lnTo>
                  <a:lnTo>
                    <a:pt x="93" y="711"/>
                  </a:lnTo>
                  <a:lnTo>
                    <a:pt x="84" y="720"/>
                  </a:lnTo>
                  <a:lnTo>
                    <a:pt x="74" y="730"/>
                  </a:lnTo>
                  <a:lnTo>
                    <a:pt x="65" y="740"/>
                  </a:lnTo>
                  <a:lnTo>
                    <a:pt x="57" y="751"/>
                  </a:lnTo>
                  <a:lnTo>
                    <a:pt x="48" y="762"/>
                  </a:lnTo>
                  <a:lnTo>
                    <a:pt x="41" y="774"/>
                  </a:lnTo>
                  <a:lnTo>
                    <a:pt x="34" y="786"/>
                  </a:lnTo>
                  <a:lnTo>
                    <a:pt x="28" y="798"/>
                  </a:lnTo>
                  <a:lnTo>
                    <a:pt x="23" y="811"/>
                  </a:lnTo>
                  <a:lnTo>
                    <a:pt x="17" y="824"/>
                  </a:lnTo>
                  <a:lnTo>
                    <a:pt x="13" y="838"/>
                  </a:lnTo>
                  <a:lnTo>
                    <a:pt x="9" y="850"/>
                  </a:lnTo>
                  <a:lnTo>
                    <a:pt x="5" y="864"/>
                  </a:lnTo>
                  <a:lnTo>
                    <a:pt x="3" y="878"/>
                  </a:lnTo>
                  <a:lnTo>
                    <a:pt x="1" y="893"/>
                  </a:lnTo>
                  <a:lnTo>
                    <a:pt x="0" y="907"/>
                  </a:lnTo>
                  <a:lnTo>
                    <a:pt x="0" y="922"/>
                  </a:lnTo>
                  <a:lnTo>
                    <a:pt x="0" y="922"/>
                  </a:lnTo>
                  <a:lnTo>
                    <a:pt x="0" y="932"/>
                  </a:lnTo>
                  <a:lnTo>
                    <a:pt x="2" y="942"/>
                  </a:lnTo>
                  <a:lnTo>
                    <a:pt x="4" y="950"/>
                  </a:lnTo>
                  <a:lnTo>
                    <a:pt x="8" y="960"/>
                  </a:lnTo>
                  <a:lnTo>
                    <a:pt x="11" y="967"/>
                  </a:lnTo>
                  <a:lnTo>
                    <a:pt x="16" y="976"/>
                  </a:lnTo>
                  <a:lnTo>
                    <a:pt x="21" y="983"/>
                  </a:lnTo>
                  <a:lnTo>
                    <a:pt x="28" y="990"/>
                  </a:lnTo>
                  <a:lnTo>
                    <a:pt x="34" y="996"/>
                  </a:lnTo>
                  <a:lnTo>
                    <a:pt x="42" y="1002"/>
                  </a:lnTo>
                  <a:lnTo>
                    <a:pt x="49" y="1006"/>
                  </a:lnTo>
                  <a:lnTo>
                    <a:pt x="58" y="1010"/>
                  </a:lnTo>
                  <a:lnTo>
                    <a:pt x="67" y="1014"/>
                  </a:lnTo>
                  <a:lnTo>
                    <a:pt x="76" y="1016"/>
                  </a:lnTo>
                  <a:lnTo>
                    <a:pt x="86" y="1017"/>
                  </a:lnTo>
                  <a:lnTo>
                    <a:pt x="96" y="1018"/>
                  </a:lnTo>
                  <a:lnTo>
                    <a:pt x="922" y="1018"/>
                  </a:lnTo>
                  <a:lnTo>
                    <a:pt x="922" y="1018"/>
                  </a:lnTo>
                  <a:lnTo>
                    <a:pt x="931" y="1017"/>
                  </a:lnTo>
                  <a:lnTo>
                    <a:pt x="941" y="1016"/>
                  </a:lnTo>
                  <a:lnTo>
                    <a:pt x="951" y="1014"/>
                  </a:lnTo>
                  <a:lnTo>
                    <a:pt x="959" y="1010"/>
                  </a:lnTo>
                  <a:lnTo>
                    <a:pt x="968" y="1006"/>
                  </a:lnTo>
                  <a:lnTo>
                    <a:pt x="975" y="1002"/>
                  </a:lnTo>
                  <a:lnTo>
                    <a:pt x="983" y="996"/>
                  </a:lnTo>
                  <a:lnTo>
                    <a:pt x="989" y="990"/>
                  </a:lnTo>
                  <a:lnTo>
                    <a:pt x="996" y="983"/>
                  </a:lnTo>
                  <a:lnTo>
                    <a:pt x="1001" y="976"/>
                  </a:lnTo>
                  <a:lnTo>
                    <a:pt x="1006" y="967"/>
                  </a:lnTo>
                  <a:lnTo>
                    <a:pt x="1010" y="960"/>
                  </a:lnTo>
                  <a:lnTo>
                    <a:pt x="1013" y="950"/>
                  </a:lnTo>
                  <a:lnTo>
                    <a:pt x="1015" y="942"/>
                  </a:lnTo>
                  <a:lnTo>
                    <a:pt x="1017" y="932"/>
                  </a:lnTo>
                  <a:lnTo>
                    <a:pt x="1017" y="922"/>
                  </a:lnTo>
                  <a:lnTo>
                    <a:pt x="1017" y="922"/>
                  </a:lnTo>
                  <a:lnTo>
                    <a:pt x="1017" y="907"/>
                  </a:lnTo>
                  <a:lnTo>
                    <a:pt x="1016" y="893"/>
                  </a:lnTo>
                  <a:lnTo>
                    <a:pt x="1014" y="878"/>
                  </a:lnTo>
                  <a:lnTo>
                    <a:pt x="1012" y="864"/>
                  </a:lnTo>
                  <a:lnTo>
                    <a:pt x="1009" y="850"/>
                  </a:lnTo>
                  <a:lnTo>
                    <a:pt x="1004" y="838"/>
                  </a:lnTo>
                  <a:lnTo>
                    <a:pt x="1000" y="824"/>
                  </a:lnTo>
                  <a:lnTo>
                    <a:pt x="995" y="811"/>
                  </a:lnTo>
                  <a:lnTo>
                    <a:pt x="989" y="798"/>
                  </a:lnTo>
                  <a:lnTo>
                    <a:pt x="983" y="786"/>
                  </a:lnTo>
                  <a:lnTo>
                    <a:pt x="976" y="774"/>
                  </a:lnTo>
                  <a:lnTo>
                    <a:pt x="969" y="762"/>
                  </a:lnTo>
                  <a:lnTo>
                    <a:pt x="960" y="751"/>
                  </a:lnTo>
                  <a:lnTo>
                    <a:pt x="952" y="740"/>
                  </a:lnTo>
                  <a:lnTo>
                    <a:pt x="943" y="730"/>
                  </a:lnTo>
                  <a:lnTo>
                    <a:pt x="933" y="720"/>
                  </a:lnTo>
                  <a:lnTo>
                    <a:pt x="924" y="711"/>
                  </a:lnTo>
                  <a:lnTo>
                    <a:pt x="913" y="701"/>
                  </a:lnTo>
                  <a:lnTo>
                    <a:pt x="902" y="693"/>
                  </a:lnTo>
                  <a:lnTo>
                    <a:pt x="892" y="685"/>
                  </a:lnTo>
                  <a:lnTo>
                    <a:pt x="880" y="678"/>
                  </a:lnTo>
                  <a:lnTo>
                    <a:pt x="868" y="670"/>
                  </a:lnTo>
                  <a:lnTo>
                    <a:pt x="855" y="665"/>
                  </a:lnTo>
                  <a:lnTo>
                    <a:pt x="842" y="658"/>
                  </a:lnTo>
                  <a:lnTo>
                    <a:pt x="829" y="653"/>
                  </a:lnTo>
                  <a:lnTo>
                    <a:pt x="817" y="649"/>
                  </a:lnTo>
                  <a:lnTo>
                    <a:pt x="803" y="645"/>
                  </a:lnTo>
                  <a:lnTo>
                    <a:pt x="789" y="642"/>
                  </a:lnTo>
                  <a:lnTo>
                    <a:pt x="775" y="639"/>
                  </a:lnTo>
                  <a:lnTo>
                    <a:pt x="761" y="638"/>
                  </a:lnTo>
                  <a:lnTo>
                    <a:pt x="746" y="637"/>
                  </a:lnTo>
                  <a:lnTo>
                    <a:pt x="731" y="636"/>
                  </a:lnTo>
                  <a:lnTo>
                    <a:pt x="731" y="636"/>
                  </a:lnTo>
                  <a:close/>
                </a:path>
              </a:pathLst>
            </a:custGeom>
            <a:solidFill>
              <a:schemeClr val="bg1"/>
            </a:solidFill>
            <a:ln>
              <a:noFill/>
            </a:ln>
          </p:spPr>
          <p:txBody>
            <a:bodyPr vert="horz" wrap="square" lIns="91440" tIns="45720" rIns="91440" bIns="45720" numCol="1" anchor="t" anchorCtr="0" compatLnSpc="1"/>
            <a:lstStyle/>
            <a:p>
              <a:endParaRPr lang="zh-CN" altLang="en-US" dirty="0">
                <a:solidFill>
                  <a:schemeClr val="tx2"/>
                </a:solidFill>
                <a:latin typeface="Times New Roman" panose="02020603050405020304" pitchFamily="18" charset="0"/>
                <a:ea typeface="方正颜宋简体_中" panose="02000000000000000000" pitchFamily="2" charset="-122"/>
              </a:endParaRPr>
            </a:p>
          </p:txBody>
        </p:sp>
      </p:grpSp>
      <p:grpSp>
        <p:nvGrpSpPr>
          <p:cNvPr id="11" name="组合 10"/>
          <p:cNvGrpSpPr/>
          <p:nvPr/>
        </p:nvGrpSpPr>
        <p:grpSpPr>
          <a:xfrm>
            <a:off x="5489226" y="2386739"/>
            <a:ext cx="847046" cy="843229"/>
            <a:chOff x="7435142" y="3247469"/>
            <a:chExt cx="1147322" cy="1147322"/>
          </a:xfrm>
        </p:grpSpPr>
        <p:sp>
          <p:nvSpPr>
            <p:cNvPr id="12" name="椭圆 11"/>
            <p:cNvSpPr/>
            <p:nvPr/>
          </p:nvSpPr>
          <p:spPr>
            <a:xfrm>
              <a:off x="7435142" y="3247469"/>
              <a:ext cx="1147322" cy="1147322"/>
            </a:xfrm>
            <a:prstGeom prst="ellipse">
              <a:avLst/>
            </a:prstGeom>
            <a:solidFill>
              <a:srgbClr val="EB193E"/>
            </a:solid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13" name="Freeform 99"/>
            <p:cNvSpPr>
              <a:spLocks noEditPoints="1"/>
            </p:cNvSpPr>
            <p:nvPr/>
          </p:nvSpPr>
          <p:spPr bwMode="auto">
            <a:xfrm>
              <a:off x="7770677" y="3581832"/>
              <a:ext cx="476252" cy="478596"/>
            </a:xfrm>
            <a:custGeom>
              <a:avLst/>
              <a:gdLst>
                <a:gd name="T0" fmla="*/ 543 w 1018"/>
                <a:gd name="T1" fmla="*/ 682 h 1018"/>
                <a:gd name="T2" fmla="*/ 671 w 1018"/>
                <a:gd name="T3" fmla="*/ 548 h 1018"/>
                <a:gd name="T4" fmla="*/ 689 w 1018"/>
                <a:gd name="T5" fmla="*/ 324 h 1018"/>
                <a:gd name="T6" fmla="*/ 565 w 1018"/>
                <a:gd name="T7" fmla="*/ 148 h 1018"/>
                <a:gd name="T8" fmla="*/ 462 w 1018"/>
                <a:gd name="T9" fmla="*/ 120 h 1018"/>
                <a:gd name="T10" fmla="*/ 368 w 1018"/>
                <a:gd name="T11" fmla="*/ 142 h 1018"/>
                <a:gd name="T12" fmla="*/ 290 w 1018"/>
                <a:gd name="T13" fmla="*/ 207 h 1018"/>
                <a:gd name="T14" fmla="*/ 223 w 1018"/>
                <a:gd name="T15" fmla="*/ 409 h 1018"/>
                <a:gd name="T16" fmla="*/ 309 w 1018"/>
                <a:gd name="T17" fmla="*/ 634 h 1018"/>
                <a:gd name="T18" fmla="*/ 425 w 1018"/>
                <a:gd name="T19" fmla="*/ 696 h 1018"/>
                <a:gd name="T20" fmla="*/ 513 w 1018"/>
                <a:gd name="T21" fmla="*/ 193 h 1018"/>
                <a:gd name="T22" fmla="*/ 623 w 1018"/>
                <a:gd name="T23" fmla="*/ 321 h 1018"/>
                <a:gd name="T24" fmla="*/ 623 w 1018"/>
                <a:gd name="T25" fmla="*/ 497 h 1018"/>
                <a:gd name="T26" fmla="*/ 513 w 1018"/>
                <a:gd name="T27" fmla="*/ 626 h 1018"/>
                <a:gd name="T28" fmla="*/ 378 w 1018"/>
                <a:gd name="T29" fmla="*/ 609 h 1018"/>
                <a:gd name="T30" fmla="*/ 290 w 1018"/>
                <a:gd name="T31" fmla="*/ 456 h 1018"/>
                <a:gd name="T32" fmla="*/ 316 w 1018"/>
                <a:gd name="T33" fmla="*/ 283 h 1018"/>
                <a:gd name="T34" fmla="*/ 444 w 1018"/>
                <a:gd name="T35" fmla="*/ 184 h 1018"/>
                <a:gd name="T36" fmla="*/ 636 w 1018"/>
                <a:gd name="T37" fmla="*/ 682 h 1018"/>
                <a:gd name="T38" fmla="*/ 644 w 1018"/>
                <a:gd name="T39" fmla="*/ 726 h 1018"/>
                <a:gd name="T40" fmla="*/ 756 w 1018"/>
                <a:gd name="T41" fmla="*/ 755 h 1018"/>
                <a:gd name="T42" fmla="*/ 854 w 1018"/>
                <a:gd name="T43" fmla="*/ 889 h 1018"/>
                <a:gd name="T44" fmla="*/ 844 w 1018"/>
                <a:gd name="T45" fmla="*/ 952 h 1018"/>
                <a:gd name="T46" fmla="*/ 68 w 1018"/>
                <a:gd name="T47" fmla="*/ 943 h 1018"/>
                <a:gd name="T48" fmla="*/ 87 w 1018"/>
                <a:gd name="T49" fmla="*/ 834 h 1018"/>
                <a:gd name="T50" fmla="*/ 221 w 1018"/>
                <a:gd name="T51" fmla="*/ 736 h 1018"/>
                <a:gd name="T52" fmla="*/ 290 w 1018"/>
                <a:gd name="T53" fmla="*/ 712 h 1018"/>
                <a:gd name="T54" fmla="*/ 273 w 1018"/>
                <a:gd name="T55" fmla="*/ 670 h 1018"/>
                <a:gd name="T56" fmla="*/ 184 w 1018"/>
                <a:gd name="T57" fmla="*/ 680 h 1018"/>
                <a:gd name="T58" fmla="*/ 21 w 1018"/>
                <a:gd name="T59" fmla="*/ 827 h 1018"/>
                <a:gd name="T60" fmla="*/ 0 w 1018"/>
                <a:gd name="T61" fmla="*/ 937 h 1018"/>
                <a:gd name="T62" fmla="*/ 39 w 1018"/>
                <a:gd name="T63" fmla="*/ 1003 h 1018"/>
                <a:gd name="T64" fmla="*/ 843 w 1018"/>
                <a:gd name="T65" fmla="*/ 1018 h 1018"/>
                <a:gd name="T66" fmla="*/ 907 w 1018"/>
                <a:gd name="T67" fmla="*/ 978 h 1018"/>
                <a:gd name="T68" fmla="*/ 921 w 1018"/>
                <a:gd name="T69" fmla="*/ 902 h 1018"/>
                <a:gd name="T70" fmla="*/ 846 w 1018"/>
                <a:gd name="T71" fmla="*/ 744 h 1018"/>
                <a:gd name="T72" fmla="*/ 688 w 1018"/>
                <a:gd name="T73" fmla="*/ 669 h 1018"/>
                <a:gd name="T74" fmla="*/ 557 w 1018"/>
                <a:gd name="T75" fmla="*/ 64 h 1018"/>
                <a:gd name="T76" fmla="*/ 681 w 1018"/>
                <a:gd name="T77" fmla="*/ 130 h 1018"/>
                <a:gd name="T78" fmla="*/ 732 w 1018"/>
                <a:gd name="T79" fmla="*/ 290 h 1018"/>
                <a:gd name="T80" fmla="*/ 728 w 1018"/>
                <a:gd name="T81" fmla="*/ 379 h 1018"/>
                <a:gd name="T82" fmla="*/ 765 w 1018"/>
                <a:gd name="T83" fmla="*/ 393 h 1018"/>
                <a:gd name="T84" fmla="*/ 793 w 1018"/>
                <a:gd name="T85" fmla="*/ 331 h 1018"/>
                <a:gd name="T86" fmla="*/ 755 w 1018"/>
                <a:gd name="T87" fmla="*/ 128 h 1018"/>
                <a:gd name="T88" fmla="*/ 628 w 1018"/>
                <a:gd name="T89" fmla="*/ 14 h 1018"/>
                <a:gd name="T90" fmla="*/ 529 w 1018"/>
                <a:gd name="T91" fmla="*/ 2 h 1018"/>
                <a:gd name="T92" fmla="*/ 442 w 1018"/>
                <a:gd name="T93" fmla="*/ 37 h 1018"/>
                <a:gd name="T94" fmla="*/ 450 w 1018"/>
                <a:gd name="T95" fmla="*/ 82 h 1018"/>
                <a:gd name="T96" fmla="*/ 763 w 1018"/>
                <a:gd name="T97" fmla="*/ 540 h 1018"/>
                <a:gd name="T98" fmla="*/ 732 w 1018"/>
                <a:gd name="T99" fmla="*/ 573 h 1018"/>
                <a:gd name="T100" fmla="*/ 763 w 1018"/>
                <a:gd name="T101" fmla="*/ 605 h 1018"/>
                <a:gd name="T102" fmla="*/ 911 w 1018"/>
                <a:gd name="T103" fmla="*/ 678 h 1018"/>
                <a:gd name="T104" fmla="*/ 954 w 1018"/>
                <a:gd name="T105" fmla="*/ 809 h 1018"/>
                <a:gd name="T106" fmla="*/ 963 w 1018"/>
                <a:gd name="T107" fmla="*/ 853 h 1018"/>
                <a:gd name="T108" fmla="*/ 1003 w 1018"/>
                <a:gd name="T109" fmla="*/ 851 h 1018"/>
                <a:gd name="T110" fmla="*/ 1018 w 1018"/>
                <a:gd name="T111" fmla="*/ 803 h 1018"/>
                <a:gd name="T112" fmla="*/ 945 w 1018"/>
                <a:gd name="T113" fmla="*/ 619 h 1018"/>
                <a:gd name="T114" fmla="*/ 803 w 1018"/>
                <a:gd name="T115" fmla="*/ 544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18" h="1018">
                  <a:moveTo>
                    <a:pt x="462" y="700"/>
                  </a:moveTo>
                  <a:lnTo>
                    <a:pt x="462" y="700"/>
                  </a:lnTo>
                  <a:lnTo>
                    <a:pt x="474" y="699"/>
                  </a:lnTo>
                  <a:lnTo>
                    <a:pt x="485" y="698"/>
                  </a:lnTo>
                  <a:lnTo>
                    <a:pt x="497" y="696"/>
                  </a:lnTo>
                  <a:lnTo>
                    <a:pt x="509" y="694"/>
                  </a:lnTo>
                  <a:lnTo>
                    <a:pt x="521" y="691"/>
                  </a:lnTo>
                  <a:lnTo>
                    <a:pt x="533" y="686"/>
                  </a:lnTo>
                  <a:lnTo>
                    <a:pt x="543" y="682"/>
                  </a:lnTo>
                  <a:lnTo>
                    <a:pt x="554" y="677"/>
                  </a:lnTo>
                  <a:lnTo>
                    <a:pt x="565" y="671"/>
                  </a:lnTo>
                  <a:lnTo>
                    <a:pt x="576" y="665"/>
                  </a:lnTo>
                  <a:lnTo>
                    <a:pt x="595" y="650"/>
                  </a:lnTo>
                  <a:lnTo>
                    <a:pt x="613" y="634"/>
                  </a:lnTo>
                  <a:lnTo>
                    <a:pt x="630" y="614"/>
                  </a:lnTo>
                  <a:lnTo>
                    <a:pt x="645" y="594"/>
                  </a:lnTo>
                  <a:lnTo>
                    <a:pt x="659" y="571"/>
                  </a:lnTo>
                  <a:lnTo>
                    <a:pt x="671" y="548"/>
                  </a:lnTo>
                  <a:lnTo>
                    <a:pt x="681" y="522"/>
                  </a:lnTo>
                  <a:lnTo>
                    <a:pt x="689" y="495"/>
                  </a:lnTo>
                  <a:lnTo>
                    <a:pt x="695" y="467"/>
                  </a:lnTo>
                  <a:lnTo>
                    <a:pt x="699" y="439"/>
                  </a:lnTo>
                  <a:lnTo>
                    <a:pt x="700" y="409"/>
                  </a:lnTo>
                  <a:lnTo>
                    <a:pt x="700" y="409"/>
                  </a:lnTo>
                  <a:lnTo>
                    <a:pt x="699" y="379"/>
                  </a:lnTo>
                  <a:lnTo>
                    <a:pt x="695" y="352"/>
                  </a:lnTo>
                  <a:lnTo>
                    <a:pt x="689" y="324"/>
                  </a:lnTo>
                  <a:lnTo>
                    <a:pt x="681" y="297"/>
                  </a:lnTo>
                  <a:lnTo>
                    <a:pt x="671" y="271"/>
                  </a:lnTo>
                  <a:lnTo>
                    <a:pt x="659" y="247"/>
                  </a:lnTo>
                  <a:lnTo>
                    <a:pt x="645" y="225"/>
                  </a:lnTo>
                  <a:lnTo>
                    <a:pt x="630" y="205"/>
                  </a:lnTo>
                  <a:lnTo>
                    <a:pt x="613" y="185"/>
                  </a:lnTo>
                  <a:lnTo>
                    <a:pt x="595" y="169"/>
                  </a:lnTo>
                  <a:lnTo>
                    <a:pt x="576" y="154"/>
                  </a:lnTo>
                  <a:lnTo>
                    <a:pt x="565" y="148"/>
                  </a:lnTo>
                  <a:lnTo>
                    <a:pt x="554" y="142"/>
                  </a:lnTo>
                  <a:lnTo>
                    <a:pt x="543" y="137"/>
                  </a:lnTo>
                  <a:lnTo>
                    <a:pt x="533" y="133"/>
                  </a:lnTo>
                  <a:lnTo>
                    <a:pt x="521" y="128"/>
                  </a:lnTo>
                  <a:lnTo>
                    <a:pt x="509" y="125"/>
                  </a:lnTo>
                  <a:lnTo>
                    <a:pt x="497" y="123"/>
                  </a:lnTo>
                  <a:lnTo>
                    <a:pt x="485" y="121"/>
                  </a:lnTo>
                  <a:lnTo>
                    <a:pt x="474" y="120"/>
                  </a:lnTo>
                  <a:lnTo>
                    <a:pt x="462" y="120"/>
                  </a:lnTo>
                  <a:lnTo>
                    <a:pt x="462" y="120"/>
                  </a:lnTo>
                  <a:lnTo>
                    <a:pt x="449" y="120"/>
                  </a:lnTo>
                  <a:lnTo>
                    <a:pt x="437" y="121"/>
                  </a:lnTo>
                  <a:lnTo>
                    <a:pt x="425" y="123"/>
                  </a:lnTo>
                  <a:lnTo>
                    <a:pt x="414" y="125"/>
                  </a:lnTo>
                  <a:lnTo>
                    <a:pt x="402" y="128"/>
                  </a:lnTo>
                  <a:lnTo>
                    <a:pt x="391" y="132"/>
                  </a:lnTo>
                  <a:lnTo>
                    <a:pt x="379" y="137"/>
                  </a:lnTo>
                  <a:lnTo>
                    <a:pt x="368" y="142"/>
                  </a:lnTo>
                  <a:lnTo>
                    <a:pt x="358" y="148"/>
                  </a:lnTo>
                  <a:lnTo>
                    <a:pt x="347" y="154"/>
                  </a:lnTo>
                  <a:lnTo>
                    <a:pt x="337" y="162"/>
                  </a:lnTo>
                  <a:lnTo>
                    <a:pt x="327" y="169"/>
                  </a:lnTo>
                  <a:lnTo>
                    <a:pt x="317" y="178"/>
                  </a:lnTo>
                  <a:lnTo>
                    <a:pt x="308" y="187"/>
                  </a:lnTo>
                  <a:lnTo>
                    <a:pt x="299" y="197"/>
                  </a:lnTo>
                  <a:lnTo>
                    <a:pt x="290" y="207"/>
                  </a:lnTo>
                  <a:lnTo>
                    <a:pt x="290" y="207"/>
                  </a:lnTo>
                  <a:lnTo>
                    <a:pt x="275" y="228"/>
                  </a:lnTo>
                  <a:lnTo>
                    <a:pt x="261" y="251"/>
                  </a:lnTo>
                  <a:lnTo>
                    <a:pt x="249" y="274"/>
                  </a:lnTo>
                  <a:lnTo>
                    <a:pt x="241" y="300"/>
                  </a:lnTo>
                  <a:lnTo>
                    <a:pt x="233" y="326"/>
                  </a:lnTo>
                  <a:lnTo>
                    <a:pt x="227" y="354"/>
                  </a:lnTo>
                  <a:lnTo>
                    <a:pt x="224" y="382"/>
                  </a:lnTo>
                  <a:lnTo>
                    <a:pt x="223" y="409"/>
                  </a:lnTo>
                  <a:lnTo>
                    <a:pt x="223" y="409"/>
                  </a:lnTo>
                  <a:lnTo>
                    <a:pt x="224" y="439"/>
                  </a:lnTo>
                  <a:lnTo>
                    <a:pt x="228" y="467"/>
                  </a:lnTo>
                  <a:lnTo>
                    <a:pt x="233" y="495"/>
                  </a:lnTo>
                  <a:lnTo>
                    <a:pt x="242" y="522"/>
                  </a:lnTo>
                  <a:lnTo>
                    <a:pt x="251" y="548"/>
                  </a:lnTo>
                  <a:lnTo>
                    <a:pt x="263" y="571"/>
                  </a:lnTo>
                  <a:lnTo>
                    <a:pt x="277" y="594"/>
                  </a:lnTo>
                  <a:lnTo>
                    <a:pt x="293" y="614"/>
                  </a:lnTo>
                  <a:lnTo>
                    <a:pt x="309" y="634"/>
                  </a:lnTo>
                  <a:lnTo>
                    <a:pt x="328" y="650"/>
                  </a:lnTo>
                  <a:lnTo>
                    <a:pt x="348" y="665"/>
                  </a:lnTo>
                  <a:lnTo>
                    <a:pt x="358" y="671"/>
                  </a:lnTo>
                  <a:lnTo>
                    <a:pt x="368" y="677"/>
                  </a:lnTo>
                  <a:lnTo>
                    <a:pt x="379" y="682"/>
                  </a:lnTo>
                  <a:lnTo>
                    <a:pt x="391" y="686"/>
                  </a:lnTo>
                  <a:lnTo>
                    <a:pt x="402" y="691"/>
                  </a:lnTo>
                  <a:lnTo>
                    <a:pt x="414" y="694"/>
                  </a:lnTo>
                  <a:lnTo>
                    <a:pt x="425" y="696"/>
                  </a:lnTo>
                  <a:lnTo>
                    <a:pt x="437" y="698"/>
                  </a:lnTo>
                  <a:lnTo>
                    <a:pt x="449" y="699"/>
                  </a:lnTo>
                  <a:lnTo>
                    <a:pt x="462" y="700"/>
                  </a:lnTo>
                  <a:lnTo>
                    <a:pt x="462" y="700"/>
                  </a:lnTo>
                  <a:close/>
                  <a:moveTo>
                    <a:pt x="462" y="183"/>
                  </a:moveTo>
                  <a:lnTo>
                    <a:pt x="462" y="183"/>
                  </a:lnTo>
                  <a:lnTo>
                    <a:pt x="479" y="184"/>
                  </a:lnTo>
                  <a:lnTo>
                    <a:pt x="496" y="187"/>
                  </a:lnTo>
                  <a:lnTo>
                    <a:pt x="513" y="193"/>
                  </a:lnTo>
                  <a:lnTo>
                    <a:pt x="529" y="200"/>
                  </a:lnTo>
                  <a:lnTo>
                    <a:pt x="544" y="210"/>
                  </a:lnTo>
                  <a:lnTo>
                    <a:pt x="559" y="222"/>
                  </a:lnTo>
                  <a:lnTo>
                    <a:pt x="572" y="235"/>
                  </a:lnTo>
                  <a:lnTo>
                    <a:pt x="585" y="250"/>
                  </a:lnTo>
                  <a:lnTo>
                    <a:pt x="596" y="266"/>
                  </a:lnTo>
                  <a:lnTo>
                    <a:pt x="607" y="283"/>
                  </a:lnTo>
                  <a:lnTo>
                    <a:pt x="615" y="301"/>
                  </a:lnTo>
                  <a:lnTo>
                    <a:pt x="623" y="321"/>
                  </a:lnTo>
                  <a:lnTo>
                    <a:pt x="628" y="342"/>
                  </a:lnTo>
                  <a:lnTo>
                    <a:pt x="632" y="363"/>
                  </a:lnTo>
                  <a:lnTo>
                    <a:pt x="636" y="386"/>
                  </a:lnTo>
                  <a:lnTo>
                    <a:pt x="637" y="409"/>
                  </a:lnTo>
                  <a:lnTo>
                    <a:pt x="637" y="409"/>
                  </a:lnTo>
                  <a:lnTo>
                    <a:pt x="636" y="433"/>
                  </a:lnTo>
                  <a:lnTo>
                    <a:pt x="632" y="456"/>
                  </a:lnTo>
                  <a:lnTo>
                    <a:pt x="628" y="477"/>
                  </a:lnTo>
                  <a:lnTo>
                    <a:pt x="623" y="497"/>
                  </a:lnTo>
                  <a:lnTo>
                    <a:pt x="615" y="518"/>
                  </a:lnTo>
                  <a:lnTo>
                    <a:pt x="607" y="536"/>
                  </a:lnTo>
                  <a:lnTo>
                    <a:pt x="596" y="553"/>
                  </a:lnTo>
                  <a:lnTo>
                    <a:pt x="585" y="569"/>
                  </a:lnTo>
                  <a:lnTo>
                    <a:pt x="572" y="584"/>
                  </a:lnTo>
                  <a:lnTo>
                    <a:pt x="559" y="597"/>
                  </a:lnTo>
                  <a:lnTo>
                    <a:pt x="544" y="609"/>
                  </a:lnTo>
                  <a:lnTo>
                    <a:pt x="529" y="619"/>
                  </a:lnTo>
                  <a:lnTo>
                    <a:pt x="513" y="626"/>
                  </a:lnTo>
                  <a:lnTo>
                    <a:pt x="496" y="632"/>
                  </a:lnTo>
                  <a:lnTo>
                    <a:pt x="479" y="635"/>
                  </a:lnTo>
                  <a:lnTo>
                    <a:pt x="462" y="636"/>
                  </a:lnTo>
                  <a:lnTo>
                    <a:pt x="462" y="636"/>
                  </a:lnTo>
                  <a:lnTo>
                    <a:pt x="444" y="635"/>
                  </a:lnTo>
                  <a:lnTo>
                    <a:pt x="426" y="632"/>
                  </a:lnTo>
                  <a:lnTo>
                    <a:pt x="409" y="626"/>
                  </a:lnTo>
                  <a:lnTo>
                    <a:pt x="393" y="619"/>
                  </a:lnTo>
                  <a:lnTo>
                    <a:pt x="378" y="609"/>
                  </a:lnTo>
                  <a:lnTo>
                    <a:pt x="364" y="597"/>
                  </a:lnTo>
                  <a:lnTo>
                    <a:pt x="350" y="584"/>
                  </a:lnTo>
                  <a:lnTo>
                    <a:pt x="337" y="569"/>
                  </a:lnTo>
                  <a:lnTo>
                    <a:pt x="327" y="553"/>
                  </a:lnTo>
                  <a:lnTo>
                    <a:pt x="316" y="536"/>
                  </a:lnTo>
                  <a:lnTo>
                    <a:pt x="307" y="518"/>
                  </a:lnTo>
                  <a:lnTo>
                    <a:pt x="300" y="497"/>
                  </a:lnTo>
                  <a:lnTo>
                    <a:pt x="294" y="477"/>
                  </a:lnTo>
                  <a:lnTo>
                    <a:pt x="290" y="456"/>
                  </a:lnTo>
                  <a:lnTo>
                    <a:pt x="287" y="433"/>
                  </a:lnTo>
                  <a:lnTo>
                    <a:pt x="287" y="409"/>
                  </a:lnTo>
                  <a:lnTo>
                    <a:pt x="287" y="409"/>
                  </a:lnTo>
                  <a:lnTo>
                    <a:pt x="287" y="386"/>
                  </a:lnTo>
                  <a:lnTo>
                    <a:pt x="290" y="363"/>
                  </a:lnTo>
                  <a:lnTo>
                    <a:pt x="294" y="342"/>
                  </a:lnTo>
                  <a:lnTo>
                    <a:pt x="300" y="321"/>
                  </a:lnTo>
                  <a:lnTo>
                    <a:pt x="307" y="301"/>
                  </a:lnTo>
                  <a:lnTo>
                    <a:pt x="316" y="283"/>
                  </a:lnTo>
                  <a:lnTo>
                    <a:pt x="327" y="266"/>
                  </a:lnTo>
                  <a:lnTo>
                    <a:pt x="337" y="250"/>
                  </a:lnTo>
                  <a:lnTo>
                    <a:pt x="350" y="235"/>
                  </a:lnTo>
                  <a:lnTo>
                    <a:pt x="364" y="222"/>
                  </a:lnTo>
                  <a:lnTo>
                    <a:pt x="378" y="210"/>
                  </a:lnTo>
                  <a:lnTo>
                    <a:pt x="393" y="200"/>
                  </a:lnTo>
                  <a:lnTo>
                    <a:pt x="409" y="193"/>
                  </a:lnTo>
                  <a:lnTo>
                    <a:pt x="426" y="187"/>
                  </a:lnTo>
                  <a:lnTo>
                    <a:pt x="444" y="184"/>
                  </a:lnTo>
                  <a:lnTo>
                    <a:pt x="462" y="183"/>
                  </a:lnTo>
                  <a:lnTo>
                    <a:pt x="462" y="183"/>
                  </a:lnTo>
                  <a:close/>
                  <a:moveTo>
                    <a:pt x="661" y="668"/>
                  </a:moveTo>
                  <a:lnTo>
                    <a:pt x="661" y="668"/>
                  </a:lnTo>
                  <a:lnTo>
                    <a:pt x="655" y="668"/>
                  </a:lnTo>
                  <a:lnTo>
                    <a:pt x="650" y="670"/>
                  </a:lnTo>
                  <a:lnTo>
                    <a:pt x="644" y="673"/>
                  </a:lnTo>
                  <a:lnTo>
                    <a:pt x="639" y="678"/>
                  </a:lnTo>
                  <a:lnTo>
                    <a:pt x="636" y="682"/>
                  </a:lnTo>
                  <a:lnTo>
                    <a:pt x="632" y="687"/>
                  </a:lnTo>
                  <a:lnTo>
                    <a:pt x="630" y="694"/>
                  </a:lnTo>
                  <a:lnTo>
                    <a:pt x="630" y="700"/>
                  </a:lnTo>
                  <a:lnTo>
                    <a:pt x="630" y="700"/>
                  </a:lnTo>
                  <a:lnTo>
                    <a:pt x="630" y="706"/>
                  </a:lnTo>
                  <a:lnTo>
                    <a:pt x="632" y="712"/>
                  </a:lnTo>
                  <a:lnTo>
                    <a:pt x="636" y="717"/>
                  </a:lnTo>
                  <a:lnTo>
                    <a:pt x="639" y="722"/>
                  </a:lnTo>
                  <a:lnTo>
                    <a:pt x="644" y="726"/>
                  </a:lnTo>
                  <a:lnTo>
                    <a:pt x="650" y="729"/>
                  </a:lnTo>
                  <a:lnTo>
                    <a:pt x="655" y="731"/>
                  </a:lnTo>
                  <a:lnTo>
                    <a:pt x="661" y="731"/>
                  </a:lnTo>
                  <a:lnTo>
                    <a:pt x="661" y="731"/>
                  </a:lnTo>
                  <a:lnTo>
                    <a:pt x="682" y="732"/>
                  </a:lnTo>
                  <a:lnTo>
                    <a:pt x="701" y="736"/>
                  </a:lnTo>
                  <a:lnTo>
                    <a:pt x="720" y="740"/>
                  </a:lnTo>
                  <a:lnTo>
                    <a:pt x="739" y="747"/>
                  </a:lnTo>
                  <a:lnTo>
                    <a:pt x="756" y="755"/>
                  </a:lnTo>
                  <a:lnTo>
                    <a:pt x="772" y="766"/>
                  </a:lnTo>
                  <a:lnTo>
                    <a:pt x="787" y="776"/>
                  </a:lnTo>
                  <a:lnTo>
                    <a:pt x="801" y="789"/>
                  </a:lnTo>
                  <a:lnTo>
                    <a:pt x="814" y="803"/>
                  </a:lnTo>
                  <a:lnTo>
                    <a:pt x="826" y="818"/>
                  </a:lnTo>
                  <a:lnTo>
                    <a:pt x="835" y="834"/>
                  </a:lnTo>
                  <a:lnTo>
                    <a:pt x="844" y="851"/>
                  </a:lnTo>
                  <a:lnTo>
                    <a:pt x="850" y="870"/>
                  </a:lnTo>
                  <a:lnTo>
                    <a:pt x="854" y="889"/>
                  </a:lnTo>
                  <a:lnTo>
                    <a:pt x="858" y="908"/>
                  </a:lnTo>
                  <a:lnTo>
                    <a:pt x="859" y="929"/>
                  </a:lnTo>
                  <a:lnTo>
                    <a:pt x="859" y="929"/>
                  </a:lnTo>
                  <a:lnTo>
                    <a:pt x="859" y="934"/>
                  </a:lnTo>
                  <a:lnTo>
                    <a:pt x="857" y="938"/>
                  </a:lnTo>
                  <a:lnTo>
                    <a:pt x="854" y="943"/>
                  </a:lnTo>
                  <a:lnTo>
                    <a:pt x="851" y="947"/>
                  </a:lnTo>
                  <a:lnTo>
                    <a:pt x="848" y="950"/>
                  </a:lnTo>
                  <a:lnTo>
                    <a:pt x="844" y="952"/>
                  </a:lnTo>
                  <a:lnTo>
                    <a:pt x="838" y="953"/>
                  </a:lnTo>
                  <a:lnTo>
                    <a:pt x="833" y="954"/>
                  </a:lnTo>
                  <a:lnTo>
                    <a:pt x="89" y="954"/>
                  </a:lnTo>
                  <a:lnTo>
                    <a:pt x="89" y="954"/>
                  </a:lnTo>
                  <a:lnTo>
                    <a:pt x="84" y="953"/>
                  </a:lnTo>
                  <a:lnTo>
                    <a:pt x="80" y="952"/>
                  </a:lnTo>
                  <a:lnTo>
                    <a:pt x="76" y="950"/>
                  </a:lnTo>
                  <a:lnTo>
                    <a:pt x="71" y="947"/>
                  </a:lnTo>
                  <a:lnTo>
                    <a:pt x="68" y="943"/>
                  </a:lnTo>
                  <a:lnTo>
                    <a:pt x="66" y="938"/>
                  </a:lnTo>
                  <a:lnTo>
                    <a:pt x="65" y="934"/>
                  </a:lnTo>
                  <a:lnTo>
                    <a:pt x="64" y="929"/>
                  </a:lnTo>
                  <a:lnTo>
                    <a:pt x="64" y="929"/>
                  </a:lnTo>
                  <a:lnTo>
                    <a:pt x="65" y="908"/>
                  </a:lnTo>
                  <a:lnTo>
                    <a:pt x="68" y="889"/>
                  </a:lnTo>
                  <a:lnTo>
                    <a:pt x="72" y="870"/>
                  </a:lnTo>
                  <a:lnTo>
                    <a:pt x="80" y="851"/>
                  </a:lnTo>
                  <a:lnTo>
                    <a:pt x="87" y="834"/>
                  </a:lnTo>
                  <a:lnTo>
                    <a:pt x="98" y="818"/>
                  </a:lnTo>
                  <a:lnTo>
                    <a:pt x="109" y="803"/>
                  </a:lnTo>
                  <a:lnTo>
                    <a:pt x="122" y="789"/>
                  </a:lnTo>
                  <a:lnTo>
                    <a:pt x="136" y="776"/>
                  </a:lnTo>
                  <a:lnTo>
                    <a:pt x="151" y="766"/>
                  </a:lnTo>
                  <a:lnTo>
                    <a:pt x="167" y="755"/>
                  </a:lnTo>
                  <a:lnTo>
                    <a:pt x="184" y="747"/>
                  </a:lnTo>
                  <a:lnTo>
                    <a:pt x="202" y="740"/>
                  </a:lnTo>
                  <a:lnTo>
                    <a:pt x="221" y="736"/>
                  </a:lnTo>
                  <a:lnTo>
                    <a:pt x="241" y="732"/>
                  </a:lnTo>
                  <a:lnTo>
                    <a:pt x="261" y="731"/>
                  </a:lnTo>
                  <a:lnTo>
                    <a:pt x="261" y="731"/>
                  </a:lnTo>
                  <a:lnTo>
                    <a:pt x="268" y="731"/>
                  </a:lnTo>
                  <a:lnTo>
                    <a:pt x="273" y="729"/>
                  </a:lnTo>
                  <a:lnTo>
                    <a:pt x="278" y="726"/>
                  </a:lnTo>
                  <a:lnTo>
                    <a:pt x="284" y="722"/>
                  </a:lnTo>
                  <a:lnTo>
                    <a:pt x="287" y="717"/>
                  </a:lnTo>
                  <a:lnTo>
                    <a:pt x="290" y="712"/>
                  </a:lnTo>
                  <a:lnTo>
                    <a:pt x="292" y="706"/>
                  </a:lnTo>
                  <a:lnTo>
                    <a:pt x="293" y="700"/>
                  </a:lnTo>
                  <a:lnTo>
                    <a:pt x="293" y="700"/>
                  </a:lnTo>
                  <a:lnTo>
                    <a:pt x="292" y="694"/>
                  </a:lnTo>
                  <a:lnTo>
                    <a:pt x="290" y="687"/>
                  </a:lnTo>
                  <a:lnTo>
                    <a:pt x="287" y="682"/>
                  </a:lnTo>
                  <a:lnTo>
                    <a:pt x="284" y="678"/>
                  </a:lnTo>
                  <a:lnTo>
                    <a:pt x="278" y="673"/>
                  </a:lnTo>
                  <a:lnTo>
                    <a:pt x="273" y="670"/>
                  </a:lnTo>
                  <a:lnTo>
                    <a:pt x="268" y="668"/>
                  </a:lnTo>
                  <a:lnTo>
                    <a:pt x="261" y="668"/>
                  </a:lnTo>
                  <a:lnTo>
                    <a:pt x="261" y="668"/>
                  </a:lnTo>
                  <a:lnTo>
                    <a:pt x="247" y="668"/>
                  </a:lnTo>
                  <a:lnTo>
                    <a:pt x="234" y="669"/>
                  </a:lnTo>
                  <a:lnTo>
                    <a:pt x="221" y="671"/>
                  </a:lnTo>
                  <a:lnTo>
                    <a:pt x="209" y="673"/>
                  </a:lnTo>
                  <a:lnTo>
                    <a:pt x="196" y="677"/>
                  </a:lnTo>
                  <a:lnTo>
                    <a:pt x="184" y="680"/>
                  </a:lnTo>
                  <a:lnTo>
                    <a:pt x="159" y="688"/>
                  </a:lnTo>
                  <a:lnTo>
                    <a:pt x="137" y="699"/>
                  </a:lnTo>
                  <a:lnTo>
                    <a:pt x="115" y="712"/>
                  </a:lnTo>
                  <a:lnTo>
                    <a:pt x="95" y="727"/>
                  </a:lnTo>
                  <a:lnTo>
                    <a:pt x="77" y="744"/>
                  </a:lnTo>
                  <a:lnTo>
                    <a:pt x="59" y="762"/>
                  </a:lnTo>
                  <a:lnTo>
                    <a:pt x="44" y="783"/>
                  </a:lnTo>
                  <a:lnTo>
                    <a:pt x="32" y="804"/>
                  </a:lnTo>
                  <a:lnTo>
                    <a:pt x="21" y="827"/>
                  </a:lnTo>
                  <a:lnTo>
                    <a:pt x="12" y="851"/>
                  </a:lnTo>
                  <a:lnTo>
                    <a:pt x="8" y="863"/>
                  </a:lnTo>
                  <a:lnTo>
                    <a:pt x="6" y="876"/>
                  </a:lnTo>
                  <a:lnTo>
                    <a:pt x="4" y="889"/>
                  </a:lnTo>
                  <a:lnTo>
                    <a:pt x="1" y="902"/>
                  </a:lnTo>
                  <a:lnTo>
                    <a:pt x="0" y="915"/>
                  </a:lnTo>
                  <a:lnTo>
                    <a:pt x="0" y="929"/>
                  </a:lnTo>
                  <a:lnTo>
                    <a:pt x="0" y="929"/>
                  </a:lnTo>
                  <a:lnTo>
                    <a:pt x="0" y="937"/>
                  </a:lnTo>
                  <a:lnTo>
                    <a:pt x="3" y="947"/>
                  </a:lnTo>
                  <a:lnTo>
                    <a:pt x="5" y="956"/>
                  </a:lnTo>
                  <a:lnTo>
                    <a:pt x="7" y="963"/>
                  </a:lnTo>
                  <a:lnTo>
                    <a:pt x="11" y="971"/>
                  </a:lnTo>
                  <a:lnTo>
                    <a:pt x="15" y="978"/>
                  </a:lnTo>
                  <a:lnTo>
                    <a:pt x="21" y="986"/>
                  </a:lnTo>
                  <a:lnTo>
                    <a:pt x="26" y="992"/>
                  </a:lnTo>
                  <a:lnTo>
                    <a:pt x="33" y="997"/>
                  </a:lnTo>
                  <a:lnTo>
                    <a:pt x="39" y="1003"/>
                  </a:lnTo>
                  <a:lnTo>
                    <a:pt x="47" y="1007"/>
                  </a:lnTo>
                  <a:lnTo>
                    <a:pt x="55" y="1010"/>
                  </a:lnTo>
                  <a:lnTo>
                    <a:pt x="63" y="1014"/>
                  </a:lnTo>
                  <a:lnTo>
                    <a:pt x="71" y="1016"/>
                  </a:lnTo>
                  <a:lnTo>
                    <a:pt x="80" y="1018"/>
                  </a:lnTo>
                  <a:lnTo>
                    <a:pt x="89" y="1018"/>
                  </a:lnTo>
                  <a:lnTo>
                    <a:pt x="833" y="1018"/>
                  </a:lnTo>
                  <a:lnTo>
                    <a:pt x="833" y="1018"/>
                  </a:lnTo>
                  <a:lnTo>
                    <a:pt x="843" y="1018"/>
                  </a:lnTo>
                  <a:lnTo>
                    <a:pt x="851" y="1016"/>
                  </a:lnTo>
                  <a:lnTo>
                    <a:pt x="860" y="1014"/>
                  </a:lnTo>
                  <a:lnTo>
                    <a:pt x="868" y="1010"/>
                  </a:lnTo>
                  <a:lnTo>
                    <a:pt x="876" y="1007"/>
                  </a:lnTo>
                  <a:lnTo>
                    <a:pt x="883" y="1003"/>
                  </a:lnTo>
                  <a:lnTo>
                    <a:pt x="890" y="997"/>
                  </a:lnTo>
                  <a:lnTo>
                    <a:pt x="896" y="992"/>
                  </a:lnTo>
                  <a:lnTo>
                    <a:pt x="902" y="986"/>
                  </a:lnTo>
                  <a:lnTo>
                    <a:pt x="907" y="978"/>
                  </a:lnTo>
                  <a:lnTo>
                    <a:pt x="911" y="971"/>
                  </a:lnTo>
                  <a:lnTo>
                    <a:pt x="916" y="963"/>
                  </a:lnTo>
                  <a:lnTo>
                    <a:pt x="919" y="956"/>
                  </a:lnTo>
                  <a:lnTo>
                    <a:pt x="921" y="947"/>
                  </a:lnTo>
                  <a:lnTo>
                    <a:pt x="922" y="937"/>
                  </a:lnTo>
                  <a:lnTo>
                    <a:pt x="922" y="929"/>
                  </a:lnTo>
                  <a:lnTo>
                    <a:pt x="922" y="929"/>
                  </a:lnTo>
                  <a:lnTo>
                    <a:pt x="922" y="915"/>
                  </a:lnTo>
                  <a:lnTo>
                    <a:pt x="921" y="902"/>
                  </a:lnTo>
                  <a:lnTo>
                    <a:pt x="920" y="889"/>
                  </a:lnTo>
                  <a:lnTo>
                    <a:pt x="918" y="876"/>
                  </a:lnTo>
                  <a:lnTo>
                    <a:pt x="915" y="863"/>
                  </a:lnTo>
                  <a:lnTo>
                    <a:pt x="911" y="851"/>
                  </a:lnTo>
                  <a:lnTo>
                    <a:pt x="902" y="827"/>
                  </a:lnTo>
                  <a:lnTo>
                    <a:pt x="891" y="804"/>
                  </a:lnTo>
                  <a:lnTo>
                    <a:pt x="878" y="783"/>
                  </a:lnTo>
                  <a:lnTo>
                    <a:pt x="863" y="762"/>
                  </a:lnTo>
                  <a:lnTo>
                    <a:pt x="846" y="744"/>
                  </a:lnTo>
                  <a:lnTo>
                    <a:pt x="828" y="727"/>
                  </a:lnTo>
                  <a:lnTo>
                    <a:pt x="807" y="712"/>
                  </a:lnTo>
                  <a:lnTo>
                    <a:pt x="786" y="699"/>
                  </a:lnTo>
                  <a:lnTo>
                    <a:pt x="763" y="688"/>
                  </a:lnTo>
                  <a:lnTo>
                    <a:pt x="740" y="680"/>
                  </a:lnTo>
                  <a:lnTo>
                    <a:pt x="727" y="677"/>
                  </a:lnTo>
                  <a:lnTo>
                    <a:pt x="714" y="673"/>
                  </a:lnTo>
                  <a:lnTo>
                    <a:pt x="701" y="671"/>
                  </a:lnTo>
                  <a:lnTo>
                    <a:pt x="688" y="669"/>
                  </a:lnTo>
                  <a:lnTo>
                    <a:pt x="675" y="668"/>
                  </a:lnTo>
                  <a:lnTo>
                    <a:pt x="661" y="668"/>
                  </a:lnTo>
                  <a:lnTo>
                    <a:pt x="661" y="668"/>
                  </a:lnTo>
                  <a:close/>
                  <a:moveTo>
                    <a:pt x="484" y="84"/>
                  </a:moveTo>
                  <a:lnTo>
                    <a:pt x="484" y="84"/>
                  </a:lnTo>
                  <a:lnTo>
                    <a:pt x="501" y="75"/>
                  </a:lnTo>
                  <a:lnTo>
                    <a:pt x="520" y="68"/>
                  </a:lnTo>
                  <a:lnTo>
                    <a:pt x="538" y="65"/>
                  </a:lnTo>
                  <a:lnTo>
                    <a:pt x="557" y="64"/>
                  </a:lnTo>
                  <a:lnTo>
                    <a:pt x="557" y="64"/>
                  </a:lnTo>
                  <a:lnTo>
                    <a:pt x="574" y="65"/>
                  </a:lnTo>
                  <a:lnTo>
                    <a:pt x="592" y="68"/>
                  </a:lnTo>
                  <a:lnTo>
                    <a:pt x="609" y="74"/>
                  </a:lnTo>
                  <a:lnTo>
                    <a:pt x="625" y="81"/>
                  </a:lnTo>
                  <a:lnTo>
                    <a:pt x="640" y="91"/>
                  </a:lnTo>
                  <a:lnTo>
                    <a:pt x="655" y="103"/>
                  </a:lnTo>
                  <a:lnTo>
                    <a:pt x="668" y="115"/>
                  </a:lnTo>
                  <a:lnTo>
                    <a:pt x="681" y="130"/>
                  </a:lnTo>
                  <a:lnTo>
                    <a:pt x="691" y="147"/>
                  </a:lnTo>
                  <a:lnTo>
                    <a:pt x="702" y="164"/>
                  </a:lnTo>
                  <a:lnTo>
                    <a:pt x="711" y="182"/>
                  </a:lnTo>
                  <a:lnTo>
                    <a:pt x="718" y="202"/>
                  </a:lnTo>
                  <a:lnTo>
                    <a:pt x="724" y="223"/>
                  </a:lnTo>
                  <a:lnTo>
                    <a:pt x="728" y="244"/>
                  </a:lnTo>
                  <a:lnTo>
                    <a:pt x="731" y="267"/>
                  </a:lnTo>
                  <a:lnTo>
                    <a:pt x="732" y="290"/>
                  </a:lnTo>
                  <a:lnTo>
                    <a:pt x="732" y="290"/>
                  </a:lnTo>
                  <a:lnTo>
                    <a:pt x="731" y="306"/>
                  </a:lnTo>
                  <a:lnTo>
                    <a:pt x="730" y="324"/>
                  </a:lnTo>
                  <a:lnTo>
                    <a:pt x="728" y="340"/>
                  </a:lnTo>
                  <a:lnTo>
                    <a:pt x="725" y="356"/>
                  </a:lnTo>
                  <a:lnTo>
                    <a:pt x="725" y="356"/>
                  </a:lnTo>
                  <a:lnTo>
                    <a:pt x="724" y="362"/>
                  </a:lnTo>
                  <a:lnTo>
                    <a:pt x="724" y="369"/>
                  </a:lnTo>
                  <a:lnTo>
                    <a:pt x="726" y="374"/>
                  </a:lnTo>
                  <a:lnTo>
                    <a:pt x="728" y="379"/>
                  </a:lnTo>
                  <a:lnTo>
                    <a:pt x="732" y="385"/>
                  </a:lnTo>
                  <a:lnTo>
                    <a:pt x="736" y="389"/>
                  </a:lnTo>
                  <a:lnTo>
                    <a:pt x="742" y="391"/>
                  </a:lnTo>
                  <a:lnTo>
                    <a:pt x="748" y="393"/>
                  </a:lnTo>
                  <a:lnTo>
                    <a:pt x="748" y="393"/>
                  </a:lnTo>
                  <a:lnTo>
                    <a:pt x="756" y="394"/>
                  </a:lnTo>
                  <a:lnTo>
                    <a:pt x="756" y="394"/>
                  </a:lnTo>
                  <a:lnTo>
                    <a:pt x="761" y="394"/>
                  </a:lnTo>
                  <a:lnTo>
                    <a:pt x="765" y="393"/>
                  </a:lnTo>
                  <a:lnTo>
                    <a:pt x="771" y="391"/>
                  </a:lnTo>
                  <a:lnTo>
                    <a:pt x="775" y="388"/>
                  </a:lnTo>
                  <a:lnTo>
                    <a:pt x="778" y="385"/>
                  </a:lnTo>
                  <a:lnTo>
                    <a:pt x="782" y="380"/>
                  </a:lnTo>
                  <a:lnTo>
                    <a:pt x="785" y="375"/>
                  </a:lnTo>
                  <a:lnTo>
                    <a:pt x="786" y="370"/>
                  </a:lnTo>
                  <a:lnTo>
                    <a:pt x="786" y="370"/>
                  </a:lnTo>
                  <a:lnTo>
                    <a:pt x="790" y="350"/>
                  </a:lnTo>
                  <a:lnTo>
                    <a:pt x="793" y="331"/>
                  </a:lnTo>
                  <a:lnTo>
                    <a:pt x="794" y="311"/>
                  </a:lnTo>
                  <a:lnTo>
                    <a:pt x="795" y="290"/>
                  </a:lnTo>
                  <a:lnTo>
                    <a:pt x="795" y="290"/>
                  </a:lnTo>
                  <a:lnTo>
                    <a:pt x="794" y="260"/>
                  </a:lnTo>
                  <a:lnTo>
                    <a:pt x="790" y="231"/>
                  </a:lnTo>
                  <a:lnTo>
                    <a:pt x="785" y="203"/>
                  </a:lnTo>
                  <a:lnTo>
                    <a:pt x="776" y="178"/>
                  </a:lnTo>
                  <a:lnTo>
                    <a:pt x="767" y="152"/>
                  </a:lnTo>
                  <a:lnTo>
                    <a:pt x="755" y="128"/>
                  </a:lnTo>
                  <a:lnTo>
                    <a:pt x="741" y="106"/>
                  </a:lnTo>
                  <a:lnTo>
                    <a:pt x="726" y="85"/>
                  </a:lnTo>
                  <a:lnTo>
                    <a:pt x="709" y="66"/>
                  </a:lnTo>
                  <a:lnTo>
                    <a:pt x="690" y="50"/>
                  </a:lnTo>
                  <a:lnTo>
                    <a:pt x="670" y="35"/>
                  </a:lnTo>
                  <a:lnTo>
                    <a:pt x="660" y="29"/>
                  </a:lnTo>
                  <a:lnTo>
                    <a:pt x="650" y="23"/>
                  </a:lnTo>
                  <a:lnTo>
                    <a:pt x="639" y="18"/>
                  </a:lnTo>
                  <a:lnTo>
                    <a:pt x="628" y="14"/>
                  </a:lnTo>
                  <a:lnTo>
                    <a:pt x="616" y="9"/>
                  </a:lnTo>
                  <a:lnTo>
                    <a:pt x="604" y="6"/>
                  </a:lnTo>
                  <a:lnTo>
                    <a:pt x="593" y="3"/>
                  </a:lnTo>
                  <a:lnTo>
                    <a:pt x="581" y="2"/>
                  </a:lnTo>
                  <a:lnTo>
                    <a:pt x="569" y="1"/>
                  </a:lnTo>
                  <a:lnTo>
                    <a:pt x="557" y="0"/>
                  </a:lnTo>
                  <a:lnTo>
                    <a:pt x="557" y="0"/>
                  </a:lnTo>
                  <a:lnTo>
                    <a:pt x="543" y="1"/>
                  </a:lnTo>
                  <a:lnTo>
                    <a:pt x="529" y="2"/>
                  </a:lnTo>
                  <a:lnTo>
                    <a:pt x="517" y="4"/>
                  </a:lnTo>
                  <a:lnTo>
                    <a:pt x="503" y="7"/>
                  </a:lnTo>
                  <a:lnTo>
                    <a:pt x="490" y="11"/>
                  </a:lnTo>
                  <a:lnTo>
                    <a:pt x="477" y="17"/>
                  </a:lnTo>
                  <a:lnTo>
                    <a:pt x="465" y="22"/>
                  </a:lnTo>
                  <a:lnTo>
                    <a:pt x="452" y="30"/>
                  </a:lnTo>
                  <a:lnTo>
                    <a:pt x="452" y="30"/>
                  </a:lnTo>
                  <a:lnTo>
                    <a:pt x="447" y="33"/>
                  </a:lnTo>
                  <a:lnTo>
                    <a:pt x="442" y="37"/>
                  </a:lnTo>
                  <a:lnTo>
                    <a:pt x="439" y="43"/>
                  </a:lnTo>
                  <a:lnTo>
                    <a:pt x="438" y="49"/>
                  </a:lnTo>
                  <a:lnTo>
                    <a:pt x="437" y="54"/>
                  </a:lnTo>
                  <a:lnTo>
                    <a:pt x="437" y="61"/>
                  </a:lnTo>
                  <a:lnTo>
                    <a:pt x="438" y="67"/>
                  </a:lnTo>
                  <a:lnTo>
                    <a:pt x="441" y="73"/>
                  </a:lnTo>
                  <a:lnTo>
                    <a:pt x="441" y="73"/>
                  </a:lnTo>
                  <a:lnTo>
                    <a:pt x="445" y="78"/>
                  </a:lnTo>
                  <a:lnTo>
                    <a:pt x="450" y="82"/>
                  </a:lnTo>
                  <a:lnTo>
                    <a:pt x="455" y="85"/>
                  </a:lnTo>
                  <a:lnTo>
                    <a:pt x="461" y="88"/>
                  </a:lnTo>
                  <a:lnTo>
                    <a:pt x="467" y="89"/>
                  </a:lnTo>
                  <a:lnTo>
                    <a:pt x="473" y="88"/>
                  </a:lnTo>
                  <a:lnTo>
                    <a:pt x="479" y="87"/>
                  </a:lnTo>
                  <a:lnTo>
                    <a:pt x="484" y="84"/>
                  </a:lnTo>
                  <a:lnTo>
                    <a:pt x="484" y="84"/>
                  </a:lnTo>
                  <a:close/>
                  <a:moveTo>
                    <a:pt x="763" y="540"/>
                  </a:moveTo>
                  <a:lnTo>
                    <a:pt x="763" y="540"/>
                  </a:lnTo>
                  <a:lnTo>
                    <a:pt x="757" y="541"/>
                  </a:lnTo>
                  <a:lnTo>
                    <a:pt x="751" y="544"/>
                  </a:lnTo>
                  <a:lnTo>
                    <a:pt x="746" y="546"/>
                  </a:lnTo>
                  <a:lnTo>
                    <a:pt x="741" y="550"/>
                  </a:lnTo>
                  <a:lnTo>
                    <a:pt x="738" y="554"/>
                  </a:lnTo>
                  <a:lnTo>
                    <a:pt x="734" y="560"/>
                  </a:lnTo>
                  <a:lnTo>
                    <a:pt x="732" y="566"/>
                  </a:lnTo>
                  <a:lnTo>
                    <a:pt x="732" y="573"/>
                  </a:lnTo>
                  <a:lnTo>
                    <a:pt x="732" y="573"/>
                  </a:lnTo>
                  <a:lnTo>
                    <a:pt x="732" y="579"/>
                  </a:lnTo>
                  <a:lnTo>
                    <a:pt x="734" y="584"/>
                  </a:lnTo>
                  <a:lnTo>
                    <a:pt x="738" y="590"/>
                  </a:lnTo>
                  <a:lnTo>
                    <a:pt x="741" y="595"/>
                  </a:lnTo>
                  <a:lnTo>
                    <a:pt x="746" y="598"/>
                  </a:lnTo>
                  <a:lnTo>
                    <a:pt x="751" y="602"/>
                  </a:lnTo>
                  <a:lnTo>
                    <a:pt x="757" y="604"/>
                  </a:lnTo>
                  <a:lnTo>
                    <a:pt x="763" y="605"/>
                  </a:lnTo>
                  <a:lnTo>
                    <a:pt x="763" y="605"/>
                  </a:lnTo>
                  <a:lnTo>
                    <a:pt x="784" y="606"/>
                  </a:lnTo>
                  <a:lnTo>
                    <a:pt x="803" y="608"/>
                  </a:lnTo>
                  <a:lnTo>
                    <a:pt x="821" y="613"/>
                  </a:lnTo>
                  <a:lnTo>
                    <a:pt x="839" y="620"/>
                  </a:lnTo>
                  <a:lnTo>
                    <a:pt x="856" y="628"/>
                  </a:lnTo>
                  <a:lnTo>
                    <a:pt x="872" y="639"/>
                  </a:lnTo>
                  <a:lnTo>
                    <a:pt x="887" y="650"/>
                  </a:lnTo>
                  <a:lnTo>
                    <a:pt x="900" y="663"/>
                  </a:lnTo>
                  <a:lnTo>
                    <a:pt x="911" y="678"/>
                  </a:lnTo>
                  <a:lnTo>
                    <a:pt x="923" y="693"/>
                  </a:lnTo>
                  <a:lnTo>
                    <a:pt x="932" y="709"/>
                  </a:lnTo>
                  <a:lnTo>
                    <a:pt x="940" y="727"/>
                  </a:lnTo>
                  <a:lnTo>
                    <a:pt x="946" y="745"/>
                  </a:lnTo>
                  <a:lnTo>
                    <a:pt x="951" y="764"/>
                  </a:lnTo>
                  <a:lnTo>
                    <a:pt x="953" y="784"/>
                  </a:lnTo>
                  <a:lnTo>
                    <a:pt x="954" y="803"/>
                  </a:lnTo>
                  <a:lnTo>
                    <a:pt x="954" y="803"/>
                  </a:lnTo>
                  <a:lnTo>
                    <a:pt x="954" y="809"/>
                  </a:lnTo>
                  <a:lnTo>
                    <a:pt x="952" y="814"/>
                  </a:lnTo>
                  <a:lnTo>
                    <a:pt x="952" y="814"/>
                  </a:lnTo>
                  <a:lnTo>
                    <a:pt x="950" y="820"/>
                  </a:lnTo>
                  <a:lnTo>
                    <a:pt x="950" y="827"/>
                  </a:lnTo>
                  <a:lnTo>
                    <a:pt x="950" y="832"/>
                  </a:lnTo>
                  <a:lnTo>
                    <a:pt x="952" y="839"/>
                  </a:lnTo>
                  <a:lnTo>
                    <a:pt x="954" y="844"/>
                  </a:lnTo>
                  <a:lnTo>
                    <a:pt x="959" y="848"/>
                  </a:lnTo>
                  <a:lnTo>
                    <a:pt x="963" y="853"/>
                  </a:lnTo>
                  <a:lnTo>
                    <a:pt x="968" y="856"/>
                  </a:lnTo>
                  <a:lnTo>
                    <a:pt x="968" y="856"/>
                  </a:lnTo>
                  <a:lnTo>
                    <a:pt x="975" y="858"/>
                  </a:lnTo>
                  <a:lnTo>
                    <a:pt x="981" y="859"/>
                  </a:lnTo>
                  <a:lnTo>
                    <a:pt x="981" y="859"/>
                  </a:lnTo>
                  <a:lnTo>
                    <a:pt x="985" y="858"/>
                  </a:lnTo>
                  <a:lnTo>
                    <a:pt x="990" y="857"/>
                  </a:lnTo>
                  <a:lnTo>
                    <a:pt x="998" y="854"/>
                  </a:lnTo>
                  <a:lnTo>
                    <a:pt x="1003" y="851"/>
                  </a:lnTo>
                  <a:lnTo>
                    <a:pt x="1006" y="848"/>
                  </a:lnTo>
                  <a:lnTo>
                    <a:pt x="1008" y="844"/>
                  </a:lnTo>
                  <a:lnTo>
                    <a:pt x="1010" y="840"/>
                  </a:lnTo>
                  <a:lnTo>
                    <a:pt x="1010" y="840"/>
                  </a:lnTo>
                  <a:lnTo>
                    <a:pt x="1013" y="831"/>
                  </a:lnTo>
                  <a:lnTo>
                    <a:pt x="1017" y="823"/>
                  </a:lnTo>
                  <a:lnTo>
                    <a:pt x="1018" y="813"/>
                  </a:lnTo>
                  <a:lnTo>
                    <a:pt x="1018" y="803"/>
                  </a:lnTo>
                  <a:lnTo>
                    <a:pt x="1018" y="803"/>
                  </a:lnTo>
                  <a:lnTo>
                    <a:pt x="1018" y="790"/>
                  </a:lnTo>
                  <a:lnTo>
                    <a:pt x="1017" y="777"/>
                  </a:lnTo>
                  <a:lnTo>
                    <a:pt x="1013" y="751"/>
                  </a:lnTo>
                  <a:lnTo>
                    <a:pt x="1007" y="726"/>
                  </a:lnTo>
                  <a:lnTo>
                    <a:pt x="998" y="702"/>
                  </a:lnTo>
                  <a:lnTo>
                    <a:pt x="988" y="679"/>
                  </a:lnTo>
                  <a:lnTo>
                    <a:pt x="976" y="657"/>
                  </a:lnTo>
                  <a:lnTo>
                    <a:pt x="961" y="637"/>
                  </a:lnTo>
                  <a:lnTo>
                    <a:pt x="945" y="619"/>
                  </a:lnTo>
                  <a:lnTo>
                    <a:pt x="926" y="602"/>
                  </a:lnTo>
                  <a:lnTo>
                    <a:pt x="907" y="585"/>
                  </a:lnTo>
                  <a:lnTo>
                    <a:pt x="887" y="573"/>
                  </a:lnTo>
                  <a:lnTo>
                    <a:pt x="864" y="562"/>
                  </a:lnTo>
                  <a:lnTo>
                    <a:pt x="852" y="556"/>
                  </a:lnTo>
                  <a:lnTo>
                    <a:pt x="841" y="552"/>
                  </a:lnTo>
                  <a:lnTo>
                    <a:pt x="829" y="549"/>
                  </a:lnTo>
                  <a:lnTo>
                    <a:pt x="816" y="546"/>
                  </a:lnTo>
                  <a:lnTo>
                    <a:pt x="803" y="544"/>
                  </a:lnTo>
                  <a:lnTo>
                    <a:pt x="790" y="542"/>
                  </a:lnTo>
                  <a:lnTo>
                    <a:pt x="777" y="541"/>
                  </a:lnTo>
                  <a:lnTo>
                    <a:pt x="763" y="540"/>
                  </a:lnTo>
                  <a:lnTo>
                    <a:pt x="763" y="540"/>
                  </a:lnTo>
                  <a:close/>
                </a:path>
              </a:pathLst>
            </a:custGeom>
            <a:solidFill>
              <a:schemeClr val="bg1"/>
            </a:solidFill>
            <a:ln>
              <a:noFill/>
            </a:ln>
          </p:spPr>
          <p:txBody>
            <a:bodyPr vert="horz" wrap="square" lIns="91440" tIns="45720" rIns="91440" bIns="45720" numCol="1" anchor="t" anchorCtr="0" compatLnSpc="1"/>
            <a:lstStyle/>
            <a:p>
              <a:endParaRPr lang="zh-CN" altLang="en-US" dirty="0">
                <a:solidFill>
                  <a:schemeClr val="tx2"/>
                </a:solidFill>
                <a:latin typeface="Times New Roman" panose="02020603050405020304" pitchFamily="18" charset="0"/>
                <a:ea typeface="方正颜宋简体_中" panose="02000000000000000000" pitchFamily="2" charset="-122"/>
              </a:endParaRPr>
            </a:p>
          </p:txBody>
        </p:sp>
      </p:grpSp>
      <p:grpSp>
        <p:nvGrpSpPr>
          <p:cNvPr id="14" name="组合 13"/>
          <p:cNvGrpSpPr/>
          <p:nvPr/>
        </p:nvGrpSpPr>
        <p:grpSpPr>
          <a:xfrm>
            <a:off x="4077039" y="3698690"/>
            <a:ext cx="847046" cy="843229"/>
            <a:chOff x="5522338" y="5032548"/>
            <a:chExt cx="1147322" cy="1147322"/>
          </a:xfrm>
        </p:grpSpPr>
        <p:sp>
          <p:nvSpPr>
            <p:cNvPr id="15" name="椭圆 14"/>
            <p:cNvSpPr/>
            <p:nvPr/>
          </p:nvSpPr>
          <p:spPr>
            <a:xfrm>
              <a:off x="5522338" y="5032548"/>
              <a:ext cx="1147322" cy="1147322"/>
            </a:xfrm>
            <a:prstGeom prst="ellipse">
              <a:avLst/>
            </a:prstGeom>
            <a:solidFill>
              <a:srgbClr val="EB193E"/>
            </a:solid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16" name="Freeform 10"/>
            <p:cNvSpPr>
              <a:spLocks noEditPoints="1"/>
            </p:cNvSpPr>
            <p:nvPr/>
          </p:nvSpPr>
          <p:spPr bwMode="auto">
            <a:xfrm>
              <a:off x="5857873" y="5366911"/>
              <a:ext cx="476252" cy="478596"/>
            </a:xfrm>
            <a:custGeom>
              <a:avLst/>
              <a:gdLst>
                <a:gd name="T0" fmla="*/ 992 w 1018"/>
                <a:gd name="T1" fmla="*/ 413 h 1018"/>
                <a:gd name="T2" fmla="*/ 904 w 1018"/>
                <a:gd name="T3" fmla="*/ 252 h 1018"/>
                <a:gd name="T4" fmla="*/ 764 w 1018"/>
                <a:gd name="T5" fmla="*/ 133 h 1018"/>
                <a:gd name="T6" fmla="*/ 589 w 1018"/>
                <a:gd name="T7" fmla="*/ 71 h 1018"/>
                <a:gd name="T8" fmla="*/ 532 w 1018"/>
                <a:gd name="T9" fmla="*/ 10 h 1018"/>
                <a:gd name="T10" fmla="*/ 492 w 1018"/>
                <a:gd name="T11" fmla="*/ 6 h 1018"/>
                <a:gd name="T12" fmla="*/ 453 w 1018"/>
                <a:gd name="T13" fmla="*/ 68 h 1018"/>
                <a:gd name="T14" fmla="*/ 275 w 1018"/>
                <a:gd name="T15" fmla="*/ 123 h 1018"/>
                <a:gd name="T16" fmla="*/ 130 w 1018"/>
                <a:gd name="T17" fmla="*/ 235 h 1018"/>
                <a:gd name="T18" fmla="*/ 35 w 1018"/>
                <a:gd name="T19" fmla="*/ 391 h 1018"/>
                <a:gd name="T20" fmla="*/ 1 w 1018"/>
                <a:gd name="T21" fmla="*/ 554 h 1018"/>
                <a:gd name="T22" fmla="*/ 20 w 1018"/>
                <a:gd name="T23" fmla="*/ 602 h 1018"/>
                <a:gd name="T24" fmla="*/ 59 w 1018"/>
                <a:gd name="T25" fmla="*/ 591 h 1018"/>
                <a:gd name="T26" fmla="*/ 74 w 1018"/>
                <a:gd name="T27" fmla="*/ 524 h 1018"/>
                <a:gd name="T28" fmla="*/ 142 w 1018"/>
                <a:gd name="T29" fmla="*/ 456 h 1018"/>
                <a:gd name="T30" fmla="*/ 229 w 1018"/>
                <a:gd name="T31" fmla="*/ 452 h 1018"/>
                <a:gd name="T32" fmla="*/ 303 w 1018"/>
                <a:gd name="T33" fmla="*/ 513 h 1018"/>
                <a:gd name="T34" fmla="*/ 321 w 1018"/>
                <a:gd name="T35" fmla="*/ 586 h 1018"/>
                <a:gd name="T36" fmla="*/ 356 w 1018"/>
                <a:gd name="T37" fmla="*/ 604 h 1018"/>
                <a:gd name="T38" fmla="*/ 382 w 1018"/>
                <a:gd name="T39" fmla="*/ 573 h 1018"/>
                <a:gd name="T40" fmla="*/ 409 w 1018"/>
                <a:gd name="T41" fmla="*/ 495 h 1018"/>
                <a:gd name="T42" fmla="*/ 478 w 1018"/>
                <a:gd name="T43" fmla="*/ 451 h 1018"/>
                <a:gd name="T44" fmla="*/ 462 w 1018"/>
                <a:gd name="T45" fmla="*/ 912 h 1018"/>
                <a:gd name="T46" fmla="*/ 402 w 1018"/>
                <a:gd name="T47" fmla="*/ 953 h 1018"/>
                <a:gd name="T48" fmla="*/ 337 w 1018"/>
                <a:gd name="T49" fmla="*/ 943 h 1018"/>
                <a:gd name="T50" fmla="*/ 291 w 1018"/>
                <a:gd name="T51" fmla="*/ 888 h 1018"/>
                <a:gd name="T52" fmla="*/ 277 w 1018"/>
                <a:gd name="T53" fmla="*/ 837 h 1018"/>
                <a:gd name="T54" fmla="*/ 237 w 1018"/>
                <a:gd name="T55" fmla="*/ 833 h 1018"/>
                <a:gd name="T56" fmla="*/ 227 w 1018"/>
                <a:gd name="T57" fmla="*/ 892 h 1018"/>
                <a:gd name="T58" fmla="*/ 293 w 1018"/>
                <a:gd name="T59" fmla="*/ 992 h 1018"/>
                <a:gd name="T60" fmla="*/ 398 w 1018"/>
                <a:gd name="T61" fmla="*/ 1017 h 1018"/>
                <a:gd name="T62" fmla="*/ 505 w 1018"/>
                <a:gd name="T63" fmla="*/ 960 h 1018"/>
                <a:gd name="T64" fmla="*/ 541 w 1018"/>
                <a:gd name="T65" fmla="*/ 451 h 1018"/>
                <a:gd name="T66" fmla="*/ 603 w 1018"/>
                <a:gd name="T67" fmla="*/ 487 h 1018"/>
                <a:gd name="T68" fmla="*/ 636 w 1018"/>
                <a:gd name="T69" fmla="*/ 562 h 1018"/>
                <a:gd name="T70" fmla="*/ 656 w 1018"/>
                <a:gd name="T71" fmla="*/ 602 h 1018"/>
                <a:gd name="T72" fmla="*/ 694 w 1018"/>
                <a:gd name="T73" fmla="*/ 591 h 1018"/>
                <a:gd name="T74" fmla="*/ 711 w 1018"/>
                <a:gd name="T75" fmla="*/ 524 h 1018"/>
                <a:gd name="T76" fmla="*/ 778 w 1018"/>
                <a:gd name="T77" fmla="*/ 456 h 1018"/>
                <a:gd name="T78" fmla="*/ 865 w 1018"/>
                <a:gd name="T79" fmla="*/ 452 h 1018"/>
                <a:gd name="T80" fmla="*/ 939 w 1018"/>
                <a:gd name="T81" fmla="*/ 513 h 1018"/>
                <a:gd name="T82" fmla="*/ 957 w 1018"/>
                <a:gd name="T83" fmla="*/ 586 h 1018"/>
                <a:gd name="T84" fmla="*/ 993 w 1018"/>
                <a:gd name="T85" fmla="*/ 604 h 1018"/>
                <a:gd name="T86" fmla="*/ 1018 w 1018"/>
                <a:gd name="T87" fmla="*/ 573 h 1018"/>
                <a:gd name="T88" fmla="*/ 779 w 1018"/>
                <a:gd name="T89" fmla="*/ 389 h 1018"/>
                <a:gd name="T90" fmla="*/ 699 w 1018"/>
                <a:gd name="T91" fmla="*/ 433 h 1018"/>
                <a:gd name="T92" fmla="*/ 647 w 1018"/>
                <a:gd name="T93" fmla="*/ 441 h 1018"/>
                <a:gd name="T94" fmla="*/ 569 w 1018"/>
                <a:gd name="T95" fmla="*/ 392 h 1018"/>
                <a:gd name="T96" fmla="*/ 485 w 1018"/>
                <a:gd name="T97" fmla="*/ 384 h 1018"/>
                <a:gd name="T98" fmla="*/ 398 w 1018"/>
                <a:gd name="T99" fmla="*/ 419 h 1018"/>
                <a:gd name="T100" fmla="*/ 344 w 1018"/>
                <a:gd name="T101" fmla="*/ 458 h 1018"/>
                <a:gd name="T102" fmla="*/ 273 w 1018"/>
                <a:gd name="T103" fmla="*/ 400 h 1018"/>
                <a:gd name="T104" fmla="*/ 191 w 1018"/>
                <a:gd name="T105" fmla="*/ 382 h 1018"/>
                <a:gd name="T106" fmla="*/ 97 w 1018"/>
                <a:gd name="T107" fmla="*/ 408 h 1018"/>
                <a:gd name="T108" fmla="*/ 231 w 1018"/>
                <a:gd name="T109" fmla="*/ 226 h 1018"/>
                <a:gd name="T110" fmla="*/ 441 w 1018"/>
                <a:gd name="T111" fmla="*/ 133 h 1018"/>
                <a:gd name="T112" fmla="*/ 561 w 1018"/>
                <a:gd name="T113" fmla="*/ 131 h 1018"/>
                <a:gd name="T114" fmla="*/ 762 w 1018"/>
                <a:gd name="T115" fmla="*/ 206 h 1018"/>
                <a:gd name="T116" fmla="*/ 923 w 1018"/>
                <a:gd name="T117" fmla="*/ 408 h 1018"/>
                <a:gd name="T118" fmla="*/ 840 w 1018"/>
                <a:gd name="T119" fmla="*/ 383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18" h="1018">
                  <a:moveTo>
                    <a:pt x="1017" y="554"/>
                  </a:moveTo>
                  <a:lnTo>
                    <a:pt x="1017" y="554"/>
                  </a:lnTo>
                  <a:lnTo>
                    <a:pt x="1016" y="529"/>
                  </a:lnTo>
                  <a:lnTo>
                    <a:pt x="1013" y="506"/>
                  </a:lnTo>
                  <a:lnTo>
                    <a:pt x="1010" y="482"/>
                  </a:lnTo>
                  <a:lnTo>
                    <a:pt x="1005" y="458"/>
                  </a:lnTo>
                  <a:lnTo>
                    <a:pt x="999" y="436"/>
                  </a:lnTo>
                  <a:lnTo>
                    <a:pt x="992" y="413"/>
                  </a:lnTo>
                  <a:lnTo>
                    <a:pt x="984" y="391"/>
                  </a:lnTo>
                  <a:lnTo>
                    <a:pt x="976" y="369"/>
                  </a:lnTo>
                  <a:lnTo>
                    <a:pt x="966" y="349"/>
                  </a:lnTo>
                  <a:lnTo>
                    <a:pt x="955" y="329"/>
                  </a:lnTo>
                  <a:lnTo>
                    <a:pt x="943" y="308"/>
                  </a:lnTo>
                  <a:lnTo>
                    <a:pt x="930" y="289"/>
                  </a:lnTo>
                  <a:lnTo>
                    <a:pt x="918" y="271"/>
                  </a:lnTo>
                  <a:lnTo>
                    <a:pt x="904" y="252"/>
                  </a:lnTo>
                  <a:lnTo>
                    <a:pt x="889" y="235"/>
                  </a:lnTo>
                  <a:lnTo>
                    <a:pt x="873" y="218"/>
                  </a:lnTo>
                  <a:lnTo>
                    <a:pt x="856" y="202"/>
                  </a:lnTo>
                  <a:lnTo>
                    <a:pt x="839" y="187"/>
                  </a:lnTo>
                  <a:lnTo>
                    <a:pt x="822" y="172"/>
                  </a:lnTo>
                  <a:lnTo>
                    <a:pt x="803" y="159"/>
                  </a:lnTo>
                  <a:lnTo>
                    <a:pt x="785" y="146"/>
                  </a:lnTo>
                  <a:lnTo>
                    <a:pt x="764" y="133"/>
                  </a:lnTo>
                  <a:lnTo>
                    <a:pt x="745" y="123"/>
                  </a:lnTo>
                  <a:lnTo>
                    <a:pt x="723" y="112"/>
                  </a:lnTo>
                  <a:lnTo>
                    <a:pt x="702" y="103"/>
                  </a:lnTo>
                  <a:lnTo>
                    <a:pt x="680" y="95"/>
                  </a:lnTo>
                  <a:lnTo>
                    <a:pt x="658" y="87"/>
                  </a:lnTo>
                  <a:lnTo>
                    <a:pt x="635" y="81"/>
                  </a:lnTo>
                  <a:lnTo>
                    <a:pt x="613" y="75"/>
                  </a:lnTo>
                  <a:lnTo>
                    <a:pt x="589" y="71"/>
                  </a:lnTo>
                  <a:lnTo>
                    <a:pt x="566" y="68"/>
                  </a:lnTo>
                  <a:lnTo>
                    <a:pt x="541" y="66"/>
                  </a:lnTo>
                  <a:lnTo>
                    <a:pt x="541" y="32"/>
                  </a:lnTo>
                  <a:lnTo>
                    <a:pt x="541" y="32"/>
                  </a:lnTo>
                  <a:lnTo>
                    <a:pt x="541" y="26"/>
                  </a:lnTo>
                  <a:lnTo>
                    <a:pt x="539" y="21"/>
                  </a:lnTo>
                  <a:lnTo>
                    <a:pt x="536" y="14"/>
                  </a:lnTo>
                  <a:lnTo>
                    <a:pt x="532" y="10"/>
                  </a:lnTo>
                  <a:lnTo>
                    <a:pt x="527" y="6"/>
                  </a:lnTo>
                  <a:lnTo>
                    <a:pt x="522" y="3"/>
                  </a:lnTo>
                  <a:lnTo>
                    <a:pt x="516" y="1"/>
                  </a:lnTo>
                  <a:lnTo>
                    <a:pt x="510" y="0"/>
                  </a:lnTo>
                  <a:lnTo>
                    <a:pt x="510" y="0"/>
                  </a:lnTo>
                  <a:lnTo>
                    <a:pt x="503" y="1"/>
                  </a:lnTo>
                  <a:lnTo>
                    <a:pt x="497" y="3"/>
                  </a:lnTo>
                  <a:lnTo>
                    <a:pt x="492" y="6"/>
                  </a:lnTo>
                  <a:lnTo>
                    <a:pt x="487" y="10"/>
                  </a:lnTo>
                  <a:lnTo>
                    <a:pt x="483" y="14"/>
                  </a:lnTo>
                  <a:lnTo>
                    <a:pt x="480" y="21"/>
                  </a:lnTo>
                  <a:lnTo>
                    <a:pt x="479" y="26"/>
                  </a:lnTo>
                  <a:lnTo>
                    <a:pt x="478" y="32"/>
                  </a:lnTo>
                  <a:lnTo>
                    <a:pt x="478" y="66"/>
                  </a:lnTo>
                  <a:lnTo>
                    <a:pt x="478" y="66"/>
                  </a:lnTo>
                  <a:lnTo>
                    <a:pt x="453" y="68"/>
                  </a:lnTo>
                  <a:lnTo>
                    <a:pt x="429" y="71"/>
                  </a:lnTo>
                  <a:lnTo>
                    <a:pt x="406" y="75"/>
                  </a:lnTo>
                  <a:lnTo>
                    <a:pt x="383" y="81"/>
                  </a:lnTo>
                  <a:lnTo>
                    <a:pt x="361" y="87"/>
                  </a:lnTo>
                  <a:lnTo>
                    <a:pt x="338" y="95"/>
                  </a:lnTo>
                  <a:lnTo>
                    <a:pt x="317" y="103"/>
                  </a:lnTo>
                  <a:lnTo>
                    <a:pt x="295" y="112"/>
                  </a:lnTo>
                  <a:lnTo>
                    <a:pt x="275" y="123"/>
                  </a:lnTo>
                  <a:lnTo>
                    <a:pt x="255" y="133"/>
                  </a:lnTo>
                  <a:lnTo>
                    <a:pt x="235" y="146"/>
                  </a:lnTo>
                  <a:lnTo>
                    <a:pt x="216" y="159"/>
                  </a:lnTo>
                  <a:lnTo>
                    <a:pt x="198" y="172"/>
                  </a:lnTo>
                  <a:lnTo>
                    <a:pt x="179" y="187"/>
                  </a:lnTo>
                  <a:lnTo>
                    <a:pt x="162" y="202"/>
                  </a:lnTo>
                  <a:lnTo>
                    <a:pt x="146" y="218"/>
                  </a:lnTo>
                  <a:lnTo>
                    <a:pt x="130" y="235"/>
                  </a:lnTo>
                  <a:lnTo>
                    <a:pt x="116" y="252"/>
                  </a:lnTo>
                  <a:lnTo>
                    <a:pt x="101" y="271"/>
                  </a:lnTo>
                  <a:lnTo>
                    <a:pt x="88" y="289"/>
                  </a:lnTo>
                  <a:lnTo>
                    <a:pt x="75" y="308"/>
                  </a:lnTo>
                  <a:lnTo>
                    <a:pt x="65" y="329"/>
                  </a:lnTo>
                  <a:lnTo>
                    <a:pt x="54" y="349"/>
                  </a:lnTo>
                  <a:lnTo>
                    <a:pt x="44" y="369"/>
                  </a:lnTo>
                  <a:lnTo>
                    <a:pt x="35" y="391"/>
                  </a:lnTo>
                  <a:lnTo>
                    <a:pt x="27" y="413"/>
                  </a:lnTo>
                  <a:lnTo>
                    <a:pt x="21" y="436"/>
                  </a:lnTo>
                  <a:lnTo>
                    <a:pt x="14" y="458"/>
                  </a:lnTo>
                  <a:lnTo>
                    <a:pt x="10" y="482"/>
                  </a:lnTo>
                  <a:lnTo>
                    <a:pt x="6" y="506"/>
                  </a:lnTo>
                  <a:lnTo>
                    <a:pt x="3" y="529"/>
                  </a:lnTo>
                  <a:lnTo>
                    <a:pt x="1" y="554"/>
                  </a:lnTo>
                  <a:lnTo>
                    <a:pt x="1" y="554"/>
                  </a:lnTo>
                  <a:lnTo>
                    <a:pt x="0" y="573"/>
                  </a:lnTo>
                  <a:lnTo>
                    <a:pt x="0" y="573"/>
                  </a:lnTo>
                  <a:lnTo>
                    <a:pt x="1" y="580"/>
                  </a:lnTo>
                  <a:lnTo>
                    <a:pt x="3" y="586"/>
                  </a:lnTo>
                  <a:lnTo>
                    <a:pt x="6" y="591"/>
                  </a:lnTo>
                  <a:lnTo>
                    <a:pt x="10" y="596"/>
                  </a:lnTo>
                  <a:lnTo>
                    <a:pt x="14" y="600"/>
                  </a:lnTo>
                  <a:lnTo>
                    <a:pt x="20" y="602"/>
                  </a:lnTo>
                  <a:lnTo>
                    <a:pt x="26" y="604"/>
                  </a:lnTo>
                  <a:lnTo>
                    <a:pt x="32" y="605"/>
                  </a:lnTo>
                  <a:lnTo>
                    <a:pt x="32" y="605"/>
                  </a:lnTo>
                  <a:lnTo>
                    <a:pt x="39" y="604"/>
                  </a:lnTo>
                  <a:lnTo>
                    <a:pt x="45" y="602"/>
                  </a:lnTo>
                  <a:lnTo>
                    <a:pt x="51" y="600"/>
                  </a:lnTo>
                  <a:lnTo>
                    <a:pt x="55" y="596"/>
                  </a:lnTo>
                  <a:lnTo>
                    <a:pt x="59" y="591"/>
                  </a:lnTo>
                  <a:lnTo>
                    <a:pt x="61" y="586"/>
                  </a:lnTo>
                  <a:lnTo>
                    <a:pt x="64" y="580"/>
                  </a:lnTo>
                  <a:lnTo>
                    <a:pt x="65" y="573"/>
                  </a:lnTo>
                  <a:lnTo>
                    <a:pt x="65" y="573"/>
                  </a:lnTo>
                  <a:lnTo>
                    <a:pt x="65" y="560"/>
                  </a:lnTo>
                  <a:lnTo>
                    <a:pt x="67" y="547"/>
                  </a:lnTo>
                  <a:lnTo>
                    <a:pt x="70" y="536"/>
                  </a:lnTo>
                  <a:lnTo>
                    <a:pt x="74" y="524"/>
                  </a:lnTo>
                  <a:lnTo>
                    <a:pt x="80" y="513"/>
                  </a:lnTo>
                  <a:lnTo>
                    <a:pt x="86" y="502"/>
                  </a:lnTo>
                  <a:lnTo>
                    <a:pt x="94" y="493"/>
                  </a:lnTo>
                  <a:lnTo>
                    <a:pt x="101" y="483"/>
                  </a:lnTo>
                  <a:lnTo>
                    <a:pt x="111" y="476"/>
                  </a:lnTo>
                  <a:lnTo>
                    <a:pt x="120" y="468"/>
                  </a:lnTo>
                  <a:lnTo>
                    <a:pt x="131" y="462"/>
                  </a:lnTo>
                  <a:lnTo>
                    <a:pt x="142" y="456"/>
                  </a:lnTo>
                  <a:lnTo>
                    <a:pt x="154" y="452"/>
                  </a:lnTo>
                  <a:lnTo>
                    <a:pt x="165" y="449"/>
                  </a:lnTo>
                  <a:lnTo>
                    <a:pt x="178" y="447"/>
                  </a:lnTo>
                  <a:lnTo>
                    <a:pt x="191" y="445"/>
                  </a:lnTo>
                  <a:lnTo>
                    <a:pt x="191" y="445"/>
                  </a:lnTo>
                  <a:lnTo>
                    <a:pt x="204" y="447"/>
                  </a:lnTo>
                  <a:lnTo>
                    <a:pt x="217" y="449"/>
                  </a:lnTo>
                  <a:lnTo>
                    <a:pt x="229" y="452"/>
                  </a:lnTo>
                  <a:lnTo>
                    <a:pt x="241" y="456"/>
                  </a:lnTo>
                  <a:lnTo>
                    <a:pt x="252" y="462"/>
                  </a:lnTo>
                  <a:lnTo>
                    <a:pt x="262" y="468"/>
                  </a:lnTo>
                  <a:lnTo>
                    <a:pt x="273" y="476"/>
                  </a:lnTo>
                  <a:lnTo>
                    <a:pt x="281" y="483"/>
                  </a:lnTo>
                  <a:lnTo>
                    <a:pt x="290" y="493"/>
                  </a:lnTo>
                  <a:lnTo>
                    <a:pt x="296" y="502"/>
                  </a:lnTo>
                  <a:lnTo>
                    <a:pt x="303" y="513"/>
                  </a:lnTo>
                  <a:lnTo>
                    <a:pt x="308" y="524"/>
                  </a:lnTo>
                  <a:lnTo>
                    <a:pt x="312" y="536"/>
                  </a:lnTo>
                  <a:lnTo>
                    <a:pt x="316" y="547"/>
                  </a:lnTo>
                  <a:lnTo>
                    <a:pt x="318" y="560"/>
                  </a:lnTo>
                  <a:lnTo>
                    <a:pt x="319" y="573"/>
                  </a:lnTo>
                  <a:lnTo>
                    <a:pt x="319" y="573"/>
                  </a:lnTo>
                  <a:lnTo>
                    <a:pt x="319" y="580"/>
                  </a:lnTo>
                  <a:lnTo>
                    <a:pt x="321" y="586"/>
                  </a:lnTo>
                  <a:lnTo>
                    <a:pt x="324" y="591"/>
                  </a:lnTo>
                  <a:lnTo>
                    <a:pt x="327" y="596"/>
                  </a:lnTo>
                  <a:lnTo>
                    <a:pt x="333" y="600"/>
                  </a:lnTo>
                  <a:lnTo>
                    <a:pt x="338" y="602"/>
                  </a:lnTo>
                  <a:lnTo>
                    <a:pt x="344" y="604"/>
                  </a:lnTo>
                  <a:lnTo>
                    <a:pt x="350" y="605"/>
                  </a:lnTo>
                  <a:lnTo>
                    <a:pt x="350" y="605"/>
                  </a:lnTo>
                  <a:lnTo>
                    <a:pt x="356" y="604"/>
                  </a:lnTo>
                  <a:lnTo>
                    <a:pt x="363" y="602"/>
                  </a:lnTo>
                  <a:lnTo>
                    <a:pt x="368" y="600"/>
                  </a:lnTo>
                  <a:lnTo>
                    <a:pt x="373" y="596"/>
                  </a:lnTo>
                  <a:lnTo>
                    <a:pt x="377" y="591"/>
                  </a:lnTo>
                  <a:lnTo>
                    <a:pt x="380" y="586"/>
                  </a:lnTo>
                  <a:lnTo>
                    <a:pt x="381" y="580"/>
                  </a:lnTo>
                  <a:lnTo>
                    <a:pt x="382" y="573"/>
                  </a:lnTo>
                  <a:lnTo>
                    <a:pt x="382" y="573"/>
                  </a:lnTo>
                  <a:lnTo>
                    <a:pt x="382" y="562"/>
                  </a:lnTo>
                  <a:lnTo>
                    <a:pt x="384" y="552"/>
                  </a:lnTo>
                  <a:lnTo>
                    <a:pt x="386" y="541"/>
                  </a:lnTo>
                  <a:lnTo>
                    <a:pt x="390" y="531"/>
                  </a:lnTo>
                  <a:lnTo>
                    <a:pt x="393" y="522"/>
                  </a:lnTo>
                  <a:lnTo>
                    <a:pt x="398" y="512"/>
                  </a:lnTo>
                  <a:lnTo>
                    <a:pt x="404" y="503"/>
                  </a:lnTo>
                  <a:lnTo>
                    <a:pt x="409" y="495"/>
                  </a:lnTo>
                  <a:lnTo>
                    <a:pt x="417" y="487"/>
                  </a:lnTo>
                  <a:lnTo>
                    <a:pt x="423" y="480"/>
                  </a:lnTo>
                  <a:lnTo>
                    <a:pt x="432" y="473"/>
                  </a:lnTo>
                  <a:lnTo>
                    <a:pt x="440" y="467"/>
                  </a:lnTo>
                  <a:lnTo>
                    <a:pt x="449" y="462"/>
                  </a:lnTo>
                  <a:lnTo>
                    <a:pt x="458" y="457"/>
                  </a:lnTo>
                  <a:lnTo>
                    <a:pt x="468" y="453"/>
                  </a:lnTo>
                  <a:lnTo>
                    <a:pt x="478" y="451"/>
                  </a:lnTo>
                  <a:lnTo>
                    <a:pt x="478" y="860"/>
                  </a:lnTo>
                  <a:lnTo>
                    <a:pt x="478" y="860"/>
                  </a:lnTo>
                  <a:lnTo>
                    <a:pt x="478" y="869"/>
                  </a:lnTo>
                  <a:lnTo>
                    <a:pt x="476" y="879"/>
                  </a:lnTo>
                  <a:lnTo>
                    <a:pt x="473" y="888"/>
                  </a:lnTo>
                  <a:lnTo>
                    <a:pt x="470" y="896"/>
                  </a:lnTo>
                  <a:lnTo>
                    <a:pt x="466" y="905"/>
                  </a:lnTo>
                  <a:lnTo>
                    <a:pt x="462" y="912"/>
                  </a:lnTo>
                  <a:lnTo>
                    <a:pt x="456" y="920"/>
                  </a:lnTo>
                  <a:lnTo>
                    <a:pt x="450" y="927"/>
                  </a:lnTo>
                  <a:lnTo>
                    <a:pt x="443" y="933"/>
                  </a:lnTo>
                  <a:lnTo>
                    <a:pt x="436" y="938"/>
                  </a:lnTo>
                  <a:lnTo>
                    <a:pt x="427" y="943"/>
                  </a:lnTo>
                  <a:lnTo>
                    <a:pt x="420" y="948"/>
                  </a:lnTo>
                  <a:lnTo>
                    <a:pt x="410" y="951"/>
                  </a:lnTo>
                  <a:lnTo>
                    <a:pt x="402" y="953"/>
                  </a:lnTo>
                  <a:lnTo>
                    <a:pt x="392" y="954"/>
                  </a:lnTo>
                  <a:lnTo>
                    <a:pt x="382" y="955"/>
                  </a:lnTo>
                  <a:lnTo>
                    <a:pt x="382" y="955"/>
                  </a:lnTo>
                  <a:lnTo>
                    <a:pt x="373" y="954"/>
                  </a:lnTo>
                  <a:lnTo>
                    <a:pt x="363" y="953"/>
                  </a:lnTo>
                  <a:lnTo>
                    <a:pt x="354" y="951"/>
                  </a:lnTo>
                  <a:lnTo>
                    <a:pt x="345" y="948"/>
                  </a:lnTo>
                  <a:lnTo>
                    <a:pt x="337" y="943"/>
                  </a:lnTo>
                  <a:lnTo>
                    <a:pt x="329" y="938"/>
                  </a:lnTo>
                  <a:lnTo>
                    <a:pt x="322" y="933"/>
                  </a:lnTo>
                  <a:lnTo>
                    <a:pt x="315" y="927"/>
                  </a:lnTo>
                  <a:lnTo>
                    <a:pt x="308" y="920"/>
                  </a:lnTo>
                  <a:lnTo>
                    <a:pt x="303" y="912"/>
                  </a:lnTo>
                  <a:lnTo>
                    <a:pt x="299" y="905"/>
                  </a:lnTo>
                  <a:lnTo>
                    <a:pt x="294" y="896"/>
                  </a:lnTo>
                  <a:lnTo>
                    <a:pt x="291" y="888"/>
                  </a:lnTo>
                  <a:lnTo>
                    <a:pt x="289" y="879"/>
                  </a:lnTo>
                  <a:lnTo>
                    <a:pt x="288" y="869"/>
                  </a:lnTo>
                  <a:lnTo>
                    <a:pt x="287" y="860"/>
                  </a:lnTo>
                  <a:lnTo>
                    <a:pt x="287" y="860"/>
                  </a:lnTo>
                  <a:lnTo>
                    <a:pt x="287" y="853"/>
                  </a:lnTo>
                  <a:lnTo>
                    <a:pt x="285" y="847"/>
                  </a:lnTo>
                  <a:lnTo>
                    <a:pt x="281" y="841"/>
                  </a:lnTo>
                  <a:lnTo>
                    <a:pt x="277" y="837"/>
                  </a:lnTo>
                  <a:lnTo>
                    <a:pt x="273" y="833"/>
                  </a:lnTo>
                  <a:lnTo>
                    <a:pt x="267" y="830"/>
                  </a:lnTo>
                  <a:lnTo>
                    <a:pt x="261" y="828"/>
                  </a:lnTo>
                  <a:lnTo>
                    <a:pt x="255" y="827"/>
                  </a:lnTo>
                  <a:lnTo>
                    <a:pt x="255" y="827"/>
                  </a:lnTo>
                  <a:lnTo>
                    <a:pt x="249" y="828"/>
                  </a:lnTo>
                  <a:lnTo>
                    <a:pt x="243" y="830"/>
                  </a:lnTo>
                  <a:lnTo>
                    <a:pt x="237" y="833"/>
                  </a:lnTo>
                  <a:lnTo>
                    <a:pt x="233" y="837"/>
                  </a:lnTo>
                  <a:lnTo>
                    <a:pt x="229" y="841"/>
                  </a:lnTo>
                  <a:lnTo>
                    <a:pt x="226" y="847"/>
                  </a:lnTo>
                  <a:lnTo>
                    <a:pt x="223" y="853"/>
                  </a:lnTo>
                  <a:lnTo>
                    <a:pt x="223" y="860"/>
                  </a:lnTo>
                  <a:lnTo>
                    <a:pt x="223" y="860"/>
                  </a:lnTo>
                  <a:lnTo>
                    <a:pt x="224" y="876"/>
                  </a:lnTo>
                  <a:lnTo>
                    <a:pt x="227" y="892"/>
                  </a:lnTo>
                  <a:lnTo>
                    <a:pt x="231" y="907"/>
                  </a:lnTo>
                  <a:lnTo>
                    <a:pt x="236" y="921"/>
                  </a:lnTo>
                  <a:lnTo>
                    <a:pt x="243" y="935"/>
                  </a:lnTo>
                  <a:lnTo>
                    <a:pt x="250" y="949"/>
                  </a:lnTo>
                  <a:lnTo>
                    <a:pt x="260" y="960"/>
                  </a:lnTo>
                  <a:lnTo>
                    <a:pt x="270" y="972"/>
                  </a:lnTo>
                  <a:lnTo>
                    <a:pt x="281" y="982"/>
                  </a:lnTo>
                  <a:lnTo>
                    <a:pt x="293" y="992"/>
                  </a:lnTo>
                  <a:lnTo>
                    <a:pt x="306" y="999"/>
                  </a:lnTo>
                  <a:lnTo>
                    <a:pt x="320" y="1006"/>
                  </a:lnTo>
                  <a:lnTo>
                    <a:pt x="335" y="1011"/>
                  </a:lnTo>
                  <a:lnTo>
                    <a:pt x="350" y="1015"/>
                  </a:lnTo>
                  <a:lnTo>
                    <a:pt x="366" y="1017"/>
                  </a:lnTo>
                  <a:lnTo>
                    <a:pt x="382" y="1018"/>
                  </a:lnTo>
                  <a:lnTo>
                    <a:pt x="382" y="1018"/>
                  </a:lnTo>
                  <a:lnTo>
                    <a:pt x="398" y="1017"/>
                  </a:lnTo>
                  <a:lnTo>
                    <a:pt x="414" y="1015"/>
                  </a:lnTo>
                  <a:lnTo>
                    <a:pt x="429" y="1011"/>
                  </a:lnTo>
                  <a:lnTo>
                    <a:pt x="444" y="1006"/>
                  </a:lnTo>
                  <a:lnTo>
                    <a:pt x="458" y="999"/>
                  </a:lnTo>
                  <a:lnTo>
                    <a:pt x="471" y="992"/>
                  </a:lnTo>
                  <a:lnTo>
                    <a:pt x="483" y="982"/>
                  </a:lnTo>
                  <a:lnTo>
                    <a:pt x="495" y="972"/>
                  </a:lnTo>
                  <a:lnTo>
                    <a:pt x="505" y="960"/>
                  </a:lnTo>
                  <a:lnTo>
                    <a:pt x="514" y="949"/>
                  </a:lnTo>
                  <a:lnTo>
                    <a:pt x="522" y="935"/>
                  </a:lnTo>
                  <a:lnTo>
                    <a:pt x="529" y="921"/>
                  </a:lnTo>
                  <a:lnTo>
                    <a:pt x="535" y="907"/>
                  </a:lnTo>
                  <a:lnTo>
                    <a:pt x="538" y="892"/>
                  </a:lnTo>
                  <a:lnTo>
                    <a:pt x="540" y="876"/>
                  </a:lnTo>
                  <a:lnTo>
                    <a:pt x="541" y="860"/>
                  </a:lnTo>
                  <a:lnTo>
                    <a:pt x="541" y="451"/>
                  </a:lnTo>
                  <a:lnTo>
                    <a:pt x="541" y="451"/>
                  </a:lnTo>
                  <a:lnTo>
                    <a:pt x="552" y="453"/>
                  </a:lnTo>
                  <a:lnTo>
                    <a:pt x="561" y="457"/>
                  </a:lnTo>
                  <a:lnTo>
                    <a:pt x="570" y="462"/>
                  </a:lnTo>
                  <a:lnTo>
                    <a:pt x="580" y="467"/>
                  </a:lnTo>
                  <a:lnTo>
                    <a:pt x="587" y="473"/>
                  </a:lnTo>
                  <a:lnTo>
                    <a:pt x="596" y="480"/>
                  </a:lnTo>
                  <a:lnTo>
                    <a:pt x="603" y="487"/>
                  </a:lnTo>
                  <a:lnTo>
                    <a:pt x="610" y="495"/>
                  </a:lnTo>
                  <a:lnTo>
                    <a:pt x="615" y="503"/>
                  </a:lnTo>
                  <a:lnTo>
                    <a:pt x="621" y="512"/>
                  </a:lnTo>
                  <a:lnTo>
                    <a:pt x="626" y="522"/>
                  </a:lnTo>
                  <a:lnTo>
                    <a:pt x="629" y="531"/>
                  </a:lnTo>
                  <a:lnTo>
                    <a:pt x="632" y="541"/>
                  </a:lnTo>
                  <a:lnTo>
                    <a:pt x="634" y="552"/>
                  </a:lnTo>
                  <a:lnTo>
                    <a:pt x="636" y="562"/>
                  </a:lnTo>
                  <a:lnTo>
                    <a:pt x="636" y="573"/>
                  </a:lnTo>
                  <a:lnTo>
                    <a:pt x="636" y="573"/>
                  </a:lnTo>
                  <a:lnTo>
                    <a:pt x="638" y="580"/>
                  </a:lnTo>
                  <a:lnTo>
                    <a:pt x="640" y="586"/>
                  </a:lnTo>
                  <a:lnTo>
                    <a:pt x="642" y="591"/>
                  </a:lnTo>
                  <a:lnTo>
                    <a:pt x="646" y="596"/>
                  </a:lnTo>
                  <a:lnTo>
                    <a:pt x="650" y="600"/>
                  </a:lnTo>
                  <a:lnTo>
                    <a:pt x="656" y="602"/>
                  </a:lnTo>
                  <a:lnTo>
                    <a:pt x="662" y="604"/>
                  </a:lnTo>
                  <a:lnTo>
                    <a:pt x="669" y="605"/>
                  </a:lnTo>
                  <a:lnTo>
                    <a:pt x="669" y="605"/>
                  </a:lnTo>
                  <a:lnTo>
                    <a:pt x="675" y="604"/>
                  </a:lnTo>
                  <a:lnTo>
                    <a:pt x="680" y="602"/>
                  </a:lnTo>
                  <a:lnTo>
                    <a:pt x="686" y="600"/>
                  </a:lnTo>
                  <a:lnTo>
                    <a:pt x="691" y="596"/>
                  </a:lnTo>
                  <a:lnTo>
                    <a:pt x="694" y="591"/>
                  </a:lnTo>
                  <a:lnTo>
                    <a:pt x="698" y="586"/>
                  </a:lnTo>
                  <a:lnTo>
                    <a:pt x="700" y="580"/>
                  </a:lnTo>
                  <a:lnTo>
                    <a:pt x="700" y="573"/>
                  </a:lnTo>
                  <a:lnTo>
                    <a:pt x="700" y="573"/>
                  </a:lnTo>
                  <a:lnTo>
                    <a:pt x="701" y="560"/>
                  </a:lnTo>
                  <a:lnTo>
                    <a:pt x="703" y="547"/>
                  </a:lnTo>
                  <a:lnTo>
                    <a:pt x="706" y="536"/>
                  </a:lnTo>
                  <a:lnTo>
                    <a:pt x="711" y="524"/>
                  </a:lnTo>
                  <a:lnTo>
                    <a:pt x="716" y="513"/>
                  </a:lnTo>
                  <a:lnTo>
                    <a:pt x="722" y="502"/>
                  </a:lnTo>
                  <a:lnTo>
                    <a:pt x="730" y="493"/>
                  </a:lnTo>
                  <a:lnTo>
                    <a:pt x="737" y="483"/>
                  </a:lnTo>
                  <a:lnTo>
                    <a:pt x="747" y="476"/>
                  </a:lnTo>
                  <a:lnTo>
                    <a:pt x="757" y="468"/>
                  </a:lnTo>
                  <a:lnTo>
                    <a:pt x="767" y="462"/>
                  </a:lnTo>
                  <a:lnTo>
                    <a:pt x="778" y="456"/>
                  </a:lnTo>
                  <a:lnTo>
                    <a:pt x="790" y="452"/>
                  </a:lnTo>
                  <a:lnTo>
                    <a:pt x="802" y="449"/>
                  </a:lnTo>
                  <a:lnTo>
                    <a:pt x="815" y="447"/>
                  </a:lnTo>
                  <a:lnTo>
                    <a:pt x="827" y="445"/>
                  </a:lnTo>
                  <a:lnTo>
                    <a:pt x="827" y="445"/>
                  </a:lnTo>
                  <a:lnTo>
                    <a:pt x="840" y="447"/>
                  </a:lnTo>
                  <a:lnTo>
                    <a:pt x="853" y="449"/>
                  </a:lnTo>
                  <a:lnTo>
                    <a:pt x="865" y="452"/>
                  </a:lnTo>
                  <a:lnTo>
                    <a:pt x="877" y="456"/>
                  </a:lnTo>
                  <a:lnTo>
                    <a:pt x="889" y="462"/>
                  </a:lnTo>
                  <a:lnTo>
                    <a:pt x="898" y="468"/>
                  </a:lnTo>
                  <a:lnTo>
                    <a:pt x="908" y="476"/>
                  </a:lnTo>
                  <a:lnTo>
                    <a:pt x="918" y="483"/>
                  </a:lnTo>
                  <a:lnTo>
                    <a:pt x="926" y="493"/>
                  </a:lnTo>
                  <a:lnTo>
                    <a:pt x="933" y="502"/>
                  </a:lnTo>
                  <a:lnTo>
                    <a:pt x="939" y="513"/>
                  </a:lnTo>
                  <a:lnTo>
                    <a:pt x="944" y="524"/>
                  </a:lnTo>
                  <a:lnTo>
                    <a:pt x="949" y="536"/>
                  </a:lnTo>
                  <a:lnTo>
                    <a:pt x="952" y="547"/>
                  </a:lnTo>
                  <a:lnTo>
                    <a:pt x="954" y="560"/>
                  </a:lnTo>
                  <a:lnTo>
                    <a:pt x="955" y="573"/>
                  </a:lnTo>
                  <a:lnTo>
                    <a:pt x="955" y="573"/>
                  </a:lnTo>
                  <a:lnTo>
                    <a:pt x="955" y="580"/>
                  </a:lnTo>
                  <a:lnTo>
                    <a:pt x="957" y="586"/>
                  </a:lnTo>
                  <a:lnTo>
                    <a:pt x="961" y="591"/>
                  </a:lnTo>
                  <a:lnTo>
                    <a:pt x="964" y="596"/>
                  </a:lnTo>
                  <a:lnTo>
                    <a:pt x="969" y="600"/>
                  </a:lnTo>
                  <a:lnTo>
                    <a:pt x="974" y="602"/>
                  </a:lnTo>
                  <a:lnTo>
                    <a:pt x="980" y="604"/>
                  </a:lnTo>
                  <a:lnTo>
                    <a:pt x="986" y="605"/>
                  </a:lnTo>
                  <a:lnTo>
                    <a:pt x="986" y="605"/>
                  </a:lnTo>
                  <a:lnTo>
                    <a:pt x="993" y="604"/>
                  </a:lnTo>
                  <a:lnTo>
                    <a:pt x="999" y="602"/>
                  </a:lnTo>
                  <a:lnTo>
                    <a:pt x="1005" y="600"/>
                  </a:lnTo>
                  <a:lnTo>
                    <a:pt x="1009" y="596"/>
                  </a:lnTo>
                  <a:lnTo>
                    <a:pt x="1013" y="591"/>
                  </a:lnTo>
                  <a:lnTo>
                    <a:pt x="1016" y="586"/>
                  </a:lnTo>
                  <a:lnTo>
                    <a:pt x="1017" y="580"/>
                  </a:lnTo>
                  <a:lnTo>
                    <a:pt x="1018" y="573"/>
                  </a:lnTo>
                  <a:lnTo>
                    <a:pt x="1018" y="573"/>
                  </a:lnTo>
                  <a:lnTo>
                    <a:pt x="1017" y="554"/>
                  </a:lnTo>
                  <a:lnTo>
                    <a:pt x="1017" y="554"/>
                  </a:lnTo>
                  <a:close/>
                  <a:moveTo>
                    <a:pt x="827" y="382"/>
                  </a:moveTo>
                  <a:lnTo>
                    <a:pt x="827" y="382"/>
                  </a:lnTo>
                  <a:lnTo>
                    <a:pt x="816" y="383"/>
                  </a:lnTo>
                  <a:lnTo>
                    <a:pt x="803" y="384"/>
                  </a:lnTo>
                  <a:lnTo>
                    <a:pt x="791" y="385"/>
                  </a:lnTo>
                  <a:lnTo>
                    <a:pt x="779" y="389"/>
                  </a:lnTo>
                  <a:lnTo>
                    <a:pt x="768" y="392"/>
                  </a:lnTo>
                  <a:lnTo>
                    <a:pt x="757" y="396"/>
                  </a:lnTo>
                  <a:lnTo>
                    <a:pt x="746" y="400"/>
                  </a:lnTo>
                  <a:lnTo>
                    <a:pt x="736" y="406"/>
                  </a:lnTo>
                  <a:lnTo>
                    <a:pt x="726" y="412"/>
                  </a:lnTo>
                  <a:lnTo>
                    <a:pt x="716" y="419"/>
                  </a:lnTo>
                  <a:lnTo>
                    <a:pt x="707" y="425"/>
                  </a:lnTo>
                  <a:lnTo>
                    <a:pt x="699" y="433"/>
                  </a:lnTo>
                  <a:lnTo>
                    <a:pt x="690" y="441"/>
                  </a:lnTo>
                  <a:lnTo>
                    <a:pt x="683" y="450"/>
                  </a:lnTo>
                  <a:lnTo>
                    <a:pt x="675" y="458"/>
                  </a:lnTo>
                  <a:lnTo>
                    <a:pt x="669" y="468"/>
                  </a:lnTo>
                  <a:lnTo>
                    <a:pt x="669" y="468"/>
                  </a:lnTo>
                  <a:lnTo>
                    <a:pt x="662" y="458"/>
                  </a:lnTo>
                  <a:lnTo>
                    <a:pt x="655" y="450"/>
                  </a:lnTo>
                  <a:lnTo>
                    <a:pt x="647" y="441"/>
                  </a:lnTo>
                  <a:lnTo>
                    <a:pt x="639" y="433"/>
                  </a:lnTo>
                  <a:lnTo>
                    <a:pt x="630" y="425"/>
                  </a:lnTo>
                  <a:lnTo>
                    <a:pt x="620" y="419"/>
                  </a:lnTo>
                  <a:lnTo>
                    <a:pt x="611" y="412"/>
                  </a:lnTo>
                  <a:lnTo>
                    <a:pt x="601" y="406"/>
                  </a:lnTo>
                  <a:lnTo>
                    <a:pt x="590" y="400"/>
                  </a:lnTo>
                  <a:lnTo>
                    <a:pt x="580" y="396"/>
                  </a:lnTo>
                  <a:lnTo>
                    <a:pt x="569" y="392"/>
                  </a:lnTo>
                  <a:lnTo>
                    <a:pt x="557" y="389"/>
                  </a:lnTo>
                  <a:lnTo>
                    <a:pt x="546" y="385"/>
                  </a:lnTo>
                  <a:lnTo>
                    <a:pt x="533" y="384"/>
                  </a:lnTo>
                  <a:lnTo>
                    <a:pt x="522" y="383"/>
                  </a:lnTo>
                  <a:lnTo>
                    <a:pt x="510" y="382"/>
                  </a:lnTo>
                  <a:lnTo>
                    <a:pt x="510" y="382"/>
                  </a:lnTo>
                  <a:lnTo>
                    <a:pt x="497" y="383"/>
                  </a:lnTo>
                  <a:lnTo>
                    <a:pt x="485" y="384"/>
                  </a:lnTo>
                  <a:lnTo>
                    <a:pt x="473" y="385"/>
                  </a:lnTo>
                  <a:lnTo>
                    <a:pt x="462" y="389"/>
                  </a:lnTo>
                  <a:lnTo>
                    <a:pt x="450" y="392"/>
                  </a:lnTo>
                  <a:lnTo>
                    <a:pt x="439" y="396"/>
                  </a:lnTo>
                  <a:lnTo>
                    <a:pt x="428" y="400"/>
                  </a:lnTo>
                  <a:lnTo>
                    <a:pt x="418" y="406"/>
                  </a:lnTo>
                  <a:lnTo>
                    <a:pt x="408" y="412"/>
                  </a:lnTo>
                  <a:lnTo>
                    <a:pt x="398" y="419"/>
                  </a:lnTo>
                  <a:lnTo>
                    <a:pt x="389" y="425"/>
                  </a:lnTo>
                  <a:lnTo>
                    <a:pt x="380" y="433"/>
                  </a:lnTo>
                  <a:lnTo>
                    <a:pt x="373" y="441"/>
                  </a:lnTo>
                  <a:lnTo>
                    <a:pt x="364" y="450"/>
                  </a:lnTo>
                  <a:lnTo>
                    <a:pt x="358" y="458"/>
                  </a:lnTo>
                  <a:lnTo>
                    <a:pt x="350" y="468"/>
                  </a:lnTo>
                  <a:lnTo>
                    <a:pt x="350" y="468"/>
                  </a:lnTo>
                  <a:lnTo>
                    <a:pt x="344" y="458"/>
                  </a:lnTo>
                  <a:lnTo>
                    <a:pt x="336" y="450"/>
                  </a:lnTo>
                  <a:lnTo>
                    <a:pt x="329" y="441"/>
                  </a:lnTo>
                  <a:lnTo>
                    <a:pt x="320" y="433"/>
                  </a:lnTo>
                  <a:lnTo>
                    <a:pt x="311" y="425"/>
                  </a:lnTo>
                  <a:lnTo>
                    <a:pt x="303" y="419"/>
                  </a:lnTo>
                  <a:lnTo>
                    <a:pt x="293" y="412"/>
                  </a:lnTo>
                  <a:lnTo>
                    <a:pt x="283" y="406"/>
                  </a:lnTo>
                  <a:lnTo>
                    <a:pt x="273" y="400"/>
                  </a:lnTo>
                  <a:lnTo>
                    <a:pt x="262" y="396"/>
                  </a:lnTo>
                  <a:lnTo>
                    <a:pt x="251" y="392"/>
                  </a:lnTo>
                  <a:lnTo>
                    <a:pt x="239" y="389"/>
                  </a:lnTo>
                  <a:lnTo>
                    <a:pt x="228" y="385"/>
                  </a:lnTo>
                  <a:lnTo>
                    <a:pt x="216" y="384"/>
                  </a:lnTo>
                  <a:lnTo>
                    <a:pt x="204" y="383"/>
                  </a:lnTo>
                  <a:lnTo>
                    <a:pt x="191" y="382"/>
                  </a:lnTo>
                  <a:lnTo>
                    <a:pt x="191" y="382"/>
                  </a:lnTo>
                  <a:lnTo>
                    <a:pt x="178" y="383"/>
                  </a:lnTo>
                  <a:lnTo>
                    <a:pt x="165" y="384"/>
                  </a:lnTo>
                  <a:lnTo>
                    <a:pt x="154" y="386"/>
                  </a:lnTo>
                  <a:lnTo>
                    <a:pt x="142" y="389"/>
                  </a:lnTo>
                  <a:lnTo>
                    <a:pt x="130" y="393"/>
                  </a:lnTo>
                  <a:lnTo>
                    <a:pt x="118" y="397"/>
                  </a:lnTo>
                  <a:lnTo>
                    <a:pt x="108" y="403"/>
                  </a:lnTo>
                  <a:lnTo>
                    <a:pt x="97" y="408"/>
                  </a:lnTo>
                  <a:lnTo>
                    <a:pt x="97" y="408"/>
                  </a:lnTo>
                  <a:lnTo>
                    <a:pt x="110" y="378"/>
                  </a:lnTo>
                  <a:lnTo>
                    <a:pt x="126" y="349"/>
                  </a:lnTo>
                  <a:lnTo>
                    <a:pt x="143" y="321"/>
                  </a:lnTo>
                  <a:lnTo>
                    <a:pt x="162" y="295"/>
                  </a:lnTo>
                  <a:lnTo>
                    <a:pt x="184" y="271"/>
                  </a:lnTo>
                  <a:lnTo>
                    <a:pt x="206" y="247"/>
                  </a:lnTo>
                  <a:lnTo>
                    <a:pt x="231" y="226"/>
                  </a:lnTo>
                  <a:lnTo>
                    <a:pt x="258" y="206"/>
                  </a:lnTo>
                  <a:lnTo>
                    <a:pt x="285" y="189"/>
                  </a:lnTo>
                  <a:lnTo>
                    <a:pt x="314" y="173"/>
                  </a:lnTo>
                  <a:lnTo>
                    <a:pt x="344" y="160"/>
                  </a:lnTo>
                  <a:lnTo>
                    <a:pt x="375" y="148"/>
                  </a:lnTo>
                  <a:lnTo>
                    <a:pt x="408" y="140"/>
                  </a:lnTo>
                  <a:lnTo>
                    <a:pt x="424" y="136"/>
                  </a:lnTo>
                  <a:lnTo>
                    <a:pt x="441" y="133"/>
                  </a:lnTo>
                  <a:lnTo>
                    <a:pt x="457" y="131"/>
                  </a:lnTo>
                  <a:lnTo>
                    <a:pt x="474" y="129"/>
                  </a:lnTo>
                  <a:lnTo>
                    <a:pt x="492" y="128"/>
                  </a:lnTo>
                  <a:lnTo>
                    <a:pt x="510" y="128"/>
                  </a:lnTo>
                  <a:lnTo>
                    <a:pt x="510" y="128"/>
                  </a:lnTo>
                  <a:lnTo>
                    <a:pt x="527" y="128"/>
                  </a:lnTo>
                  <a:lnTo>
                    <a:pt x="544" y="129"/>
                  </a:lnTo>
                  <a:lnTo>
                    <a:pt x="561" y="131"/>
                  </a:lnTo>
                  <a:lnTo>
                    <a:pt x="579" y="133"/>
                  </a:lnTo>
                  <a:lnTo>
                    <a:pt x="595" y="136"/>
                  </a:lnTo>
                  <a:lnTo>
                    <a:pt x="612" y="140"/>
                  </a:lnTo>
                  <a:lnTo>
                    <a:pt x="644" y="148"/>
                  </a:lnTo>
                  <a:lnTo>
                    <a:pt x="675" y="160"/>
                  </a:lnTo>
                  <a:lnTo>
                    <a:pt x="705" y="173"/>
                  </a:lnTo>
                  <a:lnTo>
                    <a:pt x="734" y="189"/>
                  </a:lnTo>
                  <a:lnTo>
                    <a:pt x="762" y="206"/>
                  </a:lnTo>
                  <a:lnTo>
                    <a:pt x="788" y="226"/>
                  </a:lnTo>
                  <a:lnTo>
                    <a:pt x="812" y="247"/>
                  </a:lnTo>
                  <a:lnTo>
                    <a:pt x="835" y="271"/>
                  </a:lnTo>
                  <a:lnTo>
                    <a:pt x="856" y="295"/>
                  </a:lnTo>
                  <a:lnTo>
                    <a:pt x="876" y="321"/>
                  </a:lnTo>
                  <a:lnTo>
                    <a:pt x="894" y="349"/>
                  </a:lnTo>
                  <a:lnTo>
                    <a:pt x="909" y="378"/>
                  </a:lnTo>
                  <a:lnTo>
                    <a:pt x="923" y="408"/>
                  </a:lnTo>
                  <a:lnTo>
                    <a:pt x="923" y="408"/>
                  </a:lnTo>
                  <a:lnTo>
                    <a:pt x="912" y="403"/>
                  </a:lnTo>
                  <a:lnTo>
                    <a:pt x="900" y="397"/>
                  </a:lnTo>
                  <a:lnTo>
                    <a:pt x="890" y="393"/>
                  </a:lnTo>
                  <a:lnTo>
                    <a:pt x="878" y="389"/>
                  </a:lnTo>
                  <a:lnTo>
                    <a:pt x="865" y="386"/>
                  </a:lnTo>
                  <a:lnTo>
                    <a:pt x="853" y="384"/>
                  </a:lnTo>
                  <a:lnTo>
                    <a:pt x="840" y="383"/>
                  </a:lnTo>
                  <a:lnTo>
                    <a:pt x="827" y="382"/>
                  </a:lnTo>
                  <a:lnTo>
                    <a:pt x="827" y="382"/>
                  </a:lnTo>
                  <a:close/>
                </a:path>
              </a:pathLst>
            </a:custGeom>
            <a:solidFill>
              <a:schemeClr val="bg1"/>
            </a:solidFill>
            <a:ln>
              <a:noFill/>
            </a:ln>
          </p:spPr>
          <p:txBody>
            <a:bodyPr vert="horz" wrap="square" lIns="91440" tIns="45720" rIns="91440" bIns="45720" numCol="1" anchor="t" anchorCtr="0" compatLnSpc="1"/>
            <a:lstStyle/>
            <a:p>
              <a:endParaRPr lang="zh-CN" altLang="en-US" dirty="0">
                <a:solidFill>
                  <a:schemeClr val="tx2"/>
                </a:solidFill>
                <a:latin typeface="Times New Roman" panose="02020603050405020304" pitchFamily="18" charset="0"/>
                <a:ea typeface="方正颜宋简体_中" panose="02000000000000000000" pitchFamily="2" charset="-122"/>
              </a:endParaRPr>
            </a:p>
          </p:txBody>
        </p:sp>
      </p:grpSp>
      <p:grpSp>
        <p:nvGrpSpPr>
          <p:cNvPr id="17" name="组合 16"/>
          <p:cNvGrpSpPr/>
          <p:nvPr/>
        </p:nvGrpSpPr>
        <p:grpSpPr>
          <a:xfrm>
            <a:off x="2597317" y="2386739"/>
            <a:ext cx="847046" cy="843229"/>
            <a:chOff x="3518059" y="3247469"/>
            <a:chExt cx="1147322" cy="1147322"/>
          </a:xfrm>
        </p:grpSpPr>
        <p:sp>
          <p:nvSpPr>
            <p:cNvPr id="18" name="椭圆 17"/>
            <p:cNvSpPr/>
            <p:nvPr/>
          </p:nvSpPr>
          <p:spPr>
            <a:xfrm>
              <a:off x="3518059" y="3247469"/>
              <a:ext cx="1147322" cy="1147322"/>
            </a:xfrm>
            <a:prstGeom prst="ellipse">
              <a:avLst/>
            </a:prstGeom>
            <a:solidFill>
              <a:srgbClr val="EB193E"/>
            </a:solid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19" name="Freeform 11"/>
            <p:cNvSpPr>
              <a:spLocks noEditPoints="1"/>
            </p:cNvSpPr>
            <p:nvPr/>
          </p:nvSpPr>
          <p:spPr bwMode="auto">
            <a:xfrm>
              <a:off x="3964238" y="3581832"/>
              <a:ext cx="253374" cy="478596"/>
            </a:xfrm>
            <a:custGeom>
              <a:avLst/>
              <a:gdLst>
                <a:gd name="T0" fmla="*/ 278 w 541"/>
                <a:gd name="T1" fmla="*/ 1 h 1018"/>
                <a:gd name="T2" fmla="*/ 243 w 541"/>
                <a:gd name="T3" fmla="*/ 13 h 1018"/>
                <a:gd name="T4" fmla="*/ 162 w 541"/>
                <a:gd name="T5" fmla="*/ 150 h 1018"/>
                <a:gd name="T6" fmla="*/ 55 w 541"/>
                <a:gd name="T7" fmla="*/ 394 h 1018"/>
                <a:gd name="T8" fmla="*/ 15 w 541"/>
                <a:gd name="T9" fmla="*/ 538 h 1018"/>
                <a:gd name="T10" fmla="*/ 0 w 541"/>
                <a:gd name="T11" fmla="*/ 684 h 1018"/>
                <a:gd name="T12" fmla="*/ 18 w 541"/>
                <a:gd name="T13" fmla="*/ 781 h 1018"/>
                <a:gd name="T14" fmla="*/ 86 w 541"/>
                <a:gd name="T15" fmla="*/ 881 h 1018"/>
                <a:gd name="T16" fmla="*/ 190 w 541"/>
                <a:gd name="T17" fmla="*/ 942 h 1018"/>
                <a:gd name="T18" fmla="*/ 239 w 541"/>
                <a:gd name="T19" fmla="*/ 993 h 1018"/>
                <a:gd name="T20" fmla="*/ 257 w 541"/>
                <a:gd name="T21" fmla="*/ 1015 h 1018"/>
                <a:gd name="T22" fmla="*/ 282 w 541"/>
                <a:gd name="T23" fmla="*/ 1015 h 1018"/>
                <a:gd name="T24" fmla="*/ 301 w 541"/>
                <a:gd name="T25" fmla="*/ 993 h 1018"/>
                <a:gd name="T26" fmla="*/ 351 w 541"/>
                <a:gd name="T27" fmla="*/ 942 h 1018"/>
                <a:gd name="T28" fmla="*/ 455 w 541"/>
                <a:gd name="T29" fmla="*/ 881 h 1018"/>
                <a:gd name="T30" fmla="*/ 522 w 541"/>
                <a:gd name="T31" fmla="*/ 781 h 1018"/>
                <a:gd name="T32" fmla="*/ 541 w 541"/>
                <a:gd name="T33" fmla="*/ 684 h 1018"/>
                <a:gd name="T34" fmla="*/ 525 w 541"/>
                <a:gd name="T35" fmla="*/ 538 h 1018"/>
                <a:gd name="T36" fmla="*/ 486 w 541"/>
                <a:gd name="T37" fmla="*/ 394 h 1018"/>
                <a:gd name="T38" fmla="*/ 378 w 541"/>
                <a:gd name="T39" fmla="*/ 150 h 1018"/>
                <a:gd name="T40" fmla="*/ 296 w 541"/>
                <a:gd name="T41" fmla="*/ 13 h 1018"/>
                <a:gd name="T42" fmla="*/ 392 w 541"/>
                <a:gd name="T43" fmla="*/ 686 h 1018"/>
                <a:gd name="T44" fmla="*/ 395 w 541"/>
                <a:gd name="T45" fmla="*/ 656 h 1018"/>
                <a:gd name="T46" fmla="*/ 378 w 541"/>
                <a:gd name="T47" fmla="*/ 639 h 1018"/>
                <a:gd name="T48" fmla="*/ 348 w 541"/>
                <a:gd name="T49" fmla="*/ 641 h 1018"/>
                <a:gd name="T50" fmla="*/ 388 w 541"/>
                <a:gd name="T51" fmla="*/ 467 h 1018"/>
                <a:gd name="T52" fmla="*/ 397 w 541"/>
                <a:gd name="T53" fmla="*/ 439 h 1018"/>
                <a:gd name="T54" fmla="*/ 383 w 541"/>
                <a:gd name="T55" fmla="*/ 419 h 1018"/>
                <a:gd name="T56" fmla="*/ 354 w 541"/>
                <a:gd name="T57" fmla="*/ 415 h 1018"/>
                <a:gd name="T58" fmla="*/ 301 w 541"/>
                <a:gd name="T59" fmla="*/ 286 h 1018"/>
                <a:gd name="T60" fmla="*/ 287 w 541"/>
                <a:gd name="T61" fmla="*/ 260 h 1018"/>
                <a:gd name="T62" fmla="*/ 264 w 541"/>
                <a:gd name="T63" fmla="*/ 254 h 1018"/>
                <a:gd name="T64" fmla="*/ 240 w 541"/>
                <a:gd name="T65" fmla="*/ 274 h 1018"/>
                <a:gd name="T66" fmla="*/ 197 w 541"/>
                <a:gd name="T67" fmla="*/ 423 h 1018"/>
                <a:gd name="T68" fmla="*/ 168 w 541"/>
                <a:gd name="T69" fmla="*/ 413 h 1018"/>
                <a:gd name="T70" fmla="*/ 148 w 541"/>
                <a:gd name="T71" fmla="*/ 427 h 1018"/>
                <a:gd name="T72" fmla="*/ 145 w 541"/>
                <a:gd name="T73" fmla="*/ 457 h 1018"/>
                <a:gd name="T74" fmla="*/ 197 w 541"/>
                <a:gd name="T75" fmla="*/ 645 h 1018"/>
                <a:gd name="T76" fmla="*/ 175 w 541"/>
                <a:gd name="T77" fmla="*/ 636 h 1018"/>
                <a:gd name="T78" fmla="*/ 152 w 541"/>
                <a:gd name="T79" fmla="*/ 645 h 1018"/>
                <a:gd name="T80" fmla="*/ 144 w 541"/>
                <a:gd name="T81" fmla="*/ 674 h 1018"/>
                <a:gd name="T82" fmla="*/ 238 w 541"/>
                <a:gd name="T83" fmla="*/ 888 h 1018"/>
                <a:gd name="T84" fmla="*/ 169 w 541"/>
                <a:gd name="T85" fmla="*/ 864 h 1018"/>
                <a:gd name="T86" fmla="*/ 103 w 541"/>
                <a:gd name="T87" fmla="*/ 805 h 1018"/>
                <a:gd name="T88" fmla="*/ 66 w 541"/>
                <a:gd name="T89" fmla="*/ 721 h 1018"/>
                <a:gd name="T90" fmla="*/ 65 w 541"/>
                <a:gd name="T91" fmla="*/ 641 h 1018"/>
                <a:gd name="T92" fmla="*/ 99 w 541"/>
                <a:gd name="T93" fmla="*/ 465 h 1018"/>
                <a:gd name="T94" fmla="*/ 178 w 541"/>
                <a:gd name="T95" fmla="*/ 262 h 1018"/>
                <a:gd name="T96" fmla="*/ 270 w 541"/>
                <a:gd name="T97" fmla="*/ 90 h 1018"/>
                <a:gd name="T98" fmla="*/ 380 w 541"/>
                <a:gd name="T99" fmla="*/ 300 h 1018"/>
                <a:gd name="T100" fmla="*/ 453 w 541"/>
                <a:gd name="T101" fmla="*/ 508 h 1018"/>
                <a:gd name="T102" fmla="*/ 476 w 541"/>
                <a:gd name="T103" fmla="*/ 662 h 1018"/>
                <a:gd name="T104" fmla="*/ 469 w 541"/>
                <a:gd name="T105" fmla="*/ 739 h 1018"/>
                <a:gd name="T106" fmla="*/ 426 w 541"/>
                <a:gd name="T107" fmla="*/ 819 h 1018"/>
                <a:gd name="T108" fmla="*/ 355 w 541"/>
                <a:gd name="T109" fmla="*/ 87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1" h="1018">
                  <a:moveTo>
                    <a:pt x="296" y="13"/>
                  </a:moveTo>
                  <a:lnTo>
                    <a:pt x="296" y="13"/>
                  </a:lnTo>
                  <a:lnTo>
                    <a:pt x="291" y="8"/>
                  </a:lnTo>
                  <a:lnTo>
                    <a:pt x="284" y="3"/>
                  </a:lnTo>
                  <a:lnTo>
                    <a:pt x="278" y="1"/>
                  </a:lnTo>
                  <a:lnTo>
                    <a:pt x="270" y="0"/>
                  </a:lnTo>
                  <a:lnTo>
                    <a:pt x="263" y="1"/>
                  </a:lnTo>
                  <a:lnTo>
                    <a:pt x="255" y="3"/>
                  </a:lnTo>
                  <a:lnTo>
                    <a:pt x="249" y="8"/>
                  </a:lnTo>
                  <a:lnTo>
                    <a:pt x="243" y="13"/>
                  </a:lnTo>
                  <a:lnTo>
                    <a:pt x="243" y="13"/>
                  </a:lnTo>
                  <a:lnTo>
                    <a:pt x="231" y="33"/>
                  </a:lnTo>
                  <a:lnTo>
                    <a:pt x="202" y="81"/>
                  </a:lnTo>
                  <a:lnTo>
                    <a:pt x="182" y="113"/>
                  </a:lnTo>
                  <a:lnTo>
                    <a:pt x="162" y="150"/>
                  </a:lnTo>
                  <a:lnTo>
                    <a:pt x="140" y="192"/>
                  </a:lnTo>
                  <a:lnTo>
                    <a:pt x="118" y="238"/>
                  </a:lnTo>
                  <a:lnTo>
                    <a:pt x="95" y="288"/>
                  </a:lnTo>
                  <a:lnTo>
                    <a:pt x="74" y="339"/>
                  </a:lnTo>
                  <a:lnTo>
                    <a:pt x="55" y="394"/>
                  </a:lnTo>
                  <a:lnTo>
                    <a:pt x="45" y="422"/>
                  </a:lnTo>
                  <a:lnTo>
                    <a:pt x="36" y="451"/>
                  </a:lnTo>
                  <a:lnTo>
                    <a:pt x="29" y="480"/>
                  </a:lnTo>
                  <a:lnTo>
                    <a:pt x="21" y="509"/>
                  </a:lnTo>
                  <a:lnTo>
                    <a:pt x="15" y="538"/>
                  </a:lnTo>
                  <a:lnTo>
                    <a:pt x="10" y="567"/>
                  </a:lnTo>
                  <a:lnTo>
                    <a:pt x="5" y="596"/>
                  </a:lnTo>
                  <a:lnTo>
                    <a:pt x="2" y="626"/>
                  </a:lnTo>
                  <a:lnTo>
                    <a:pt x="0" y="655"/>
                  </a:lnTo>
                  <a:lnTo>
                    <a:pt x="0" y="684"/>
                  </a:lnTo>
                  <a:lnTo>
                    <a:pt x="0" y="684"/>
                  </a:lnTo>
                  <a:lnTo>
                    <a:pt x="1" y="709"/>
                  </a:lnTo>
                  <a:lnTo>
                    <a:pt x="4" y="734"/>
                  </a:lnTo>
                  <a:lnTo>
                    <a:pt x="11" y="759"/>
                  </a:lnTo>
                  <a:lnTo>
                    <a:pt x="18" y="781"/>
                  </a:lnTo>
                  <a:lnTo>
                    <a:pt x="28" y="804"/>
                  </a:lnTo>
                  <a:lnTo>
                    <a:pt x="40" y="825"/>
                  </a:lnTo>
                  <a:lnTo>
                    <a:pt x="54" y="846"/>
                  </a:lnTo>
                  <a:lnTo>
                    <a:pt x="69" y="864"/>
                  </a:lnTo>
                  <a:lnTo>
                    <a:pt x="86" y="881"/>
                  </a:lnTo>
                  <a:lnTo>
                    <a:pt x="104" y="897"/>
                  </a:lnTo>
                  <a:lnTo>
                    <a:pt x="123" y="911"/>
                  </a:lnTo>
                  <a:lnTo>
                    <a:pt x="145" y="923"/>
                  </a:lnTo>
                  <a:lnTo>
                    <a:pt x="166" y="934"/>
                  </a:lnTo>
                  <a:lnTo>
                    <a:pt x="190" y="942"/>
                  </a:lnTo>
                  <a:lnTo>
                    <a:pt x="213" y="949"/>
                  </a:lnTo>
                  <a:lnTo>
                    <a:pt x="238" y="952"/>
                  </a:lnTo>
                  <a:lnTo>
                    <a:pt x="238" y="986"/>
                  </a:lnTo>
                  <a:lnTo>
                    <a:pt x="238" y="986"/>
                  </a:lnTo>
                  <a:lnTo>
                    <a:pt x="239" y="993"/>
                  </a:lnTo>
                  <a:lnTo>
                    <a:pt x="240" y="998"/>
                  </a:lnTo>
                  <a:lnTo>
                    <a:pt x="243" y="1003"/>
                  </a:lnTo>
                  <a:lnTo>
                    <a:pt x="248" y="1009"/>
                  </a:lnTo>
                  <a:lnTo>
                    <a:pt x="252" y="1013"/>
                  </a:lnTo>
                  <a:lnTo>
                    <a:pt x="257" y="1015"/>
                  </a:lnTo>
                  <a:lnTo>
                    <a:pt x="264" y="1017"/>
                  </a:lnTo>
                  <a:lnTo>
                    <a:pt x="270" y="1018"/>
                  </a:lnTo>
                  <a:lnTo>
                    <a:pt x="270" y="1018"/>
                  </a:lnTo>
                  <a:lnTo>
                    <a:pt x="277" y="1017"/>
                  </a:lnTo>
                  <a:lnTo>
                    <a:pt x="282" y="1015"/>
                  </a:lnTo>
                  <a:lnTo>
                    <a:pt x="287" y="1013"/>
                  </a:lnTo>
                  <a:lnTo>
                    <a:pt x="293" y="1009"/>
                  </a:lnTo>
                  <a:lnTo>
                    <a:pt x="296" y="1003"/>
                  </a:lnTo>
                  <a:lnTo>
                    <a:pt x="299" y="998"/>
                  </a:lnTo>
                  <a:lnTo>
                    <a:pt x="301" y="993"/>
                  </a:lnTo>
                  <a:lnTo>
                    <a:pt x="301" y="986"/>
                  </a:lnTo>
                  <a:lnTo>
                    <a:pt x="301" y="952"/>
                  </a:lnTo>
                  <a:lnTo>
                    <a:pt x="301" y="952"/>
                  </a:lnTo>
                  <a:lnTo>
                    <a:pt x="326" y="949"/>
                  </a:lnTo>
                  <a:lnTo>
                    <a:pt x="351" y="942"/>
                  </a:lnTo>
                  <a:lnTo>
                    <a:pt x="373" y="934"/>
                  </a:lnTo>
                  <a:lnTo>
                    <a:pt x="396" y="923"/>
                  </a:lnTo>
                  <a:lnTo>
                    <a:pt x="416" y="911"/>
                  </a:lnTo>
                  <a:lnTo>
                    <a:pt x="437" y="897"/>
                  </a:lnTo>
                  <a:lnTo>
                    <a:pt x="455" y="881"/>
                  </a:lnTo>
                  <a:lnTo>
                    <a:pt x="471" y="864"/>
                  </a:lnTo>
                  <a:lnTo>
                    <a:pt x="487" y="846"/>
                  </a:lnTo>
                  <a:lnTo>
                    <a:pt x="500" y="825"/>
                  </a:lnTo>
                  <a:lnTo>
                    <a:pt x="512" y="804"/>
                  </a:lnTo>
                  <a:lnTo>
                    <a:pt x="522" y="781"/>
                  </a:lnTo>
                  <a:lnTo>
                    <a:pt x="530" y="759"/>
                  </a:lnTo>
                  <a:lnTo>
                    <a:pt x="535" y="734"/>
                  </a:lnTo>
                  <a:lnTo>
                    <a:pt x="540" y="709"/>
                  </a:lnTo>
                  <a:lnTo>
                    <a:pt x="541" y="684"/>
                  </a:lnTo>
                  <a:lnTo>
                    <a:pt x="541" y="684"/>
                  </a:lnTo>
                  <a:lnTo>
                    <a:pt x="540" y="655"/>
                  </a:lnTo>
                  <a:lnTo>
                    <a:pt x="537" y="626"/>
                  </a:lnTo>
                  <a:lnTo>
                    <a:pt x="534" y="596"/>
                  </a:lnTo>
                  <a:lnTo>
                    <a:pt x="530" y="567"/>
                  </a:lnTo>
                  <a:lnTo>
                    <a:pt x="525" y="538"/>
                  </a:lnTo>
                  <a:lnTo>
                    <a:pt x="519" y="509"/>
                  </a:lnTo>
                  <a:lnTo>
                    <a:pt x="512" y="480"/>
                  </a:lnTo>
                  <a:lnTo>
                    <a:pt x="503" y="451"/>
                  </a:lnTo>
                  <a:lnTo>
                    <a:pt x="495" y="422"/>
                  </a:lnTo>
                  <a:lnTo>
                    <a:pt x="486" y="394"/>
                  </a:lnTo>
                  <a:lnTo>
                    <a:pt x="466" y="339"/>
                  </a:lnTo>
                  <a:lnTo>
                    <a:pt x="444" y="288"/>
                  </a:lnTo>
                  <a:lnTo>
                    <a:pt x="422" y="238"/>
                  </a:lnTo>
                  <a:lnTo>
                    <a:pt x="400" y="192"/>
                  </a:lnTo>
                  <a:lnTo>
                    <a:pt x="378" y="150"/>
                  </a:lnTo>
                  <a:lnTo>
                    <a:pt x="357" y="113"/>
                  </a:lnTo>
                  <a:lnTo>
                    <a:pt x="339" y="81"/>
                  </a:lnTo>
                  <a:lnTo>
                    <a:pt x="310" y="33"/>
                  </a:lnTo>
                  <a:lnTo>
                    <a:pt x="296" y="13"/>
                  </a:lnTo>
                  <a:lnTo>
                    <a:pt x="296" y="13"/>
                  </a:lnTo>
                  <a:close/>
                  <a:moveTo>
                    <a:pt x="301" y="888"/>
                  </a:moveTo>
                  <a:lnTo>
                    <a:pt x="301" y="776"/>
                  </a:lnTo>
                  <a:lnTo>
                    <a:pt x="388" y="690"/>
                  </a:lnTo>
                  <a:lnTo>
                    <a:pt x="388" y="690"/>
                  </a:lnTo>
                  <a:lnTo>
                    <a:pt x="392" y="686"/>
                  </a:lnTo>
                  <a:lnTo>
                    <a:pt x="395" y="679"/>
                  </a:lnTo>
                  <a:lnTo>
                    <a:pt x="397" y="674"/>
                  </a:lnTo>
                  <a:lnTo>
                    <a:pt x="397" y="668"/>
                  </a:lnTo>
                  <a:lnTo>
                    <a:pt x="397" y="662"/>
                  </a:lnTo>
                  <a:lnTo>
                    <a:pt x="395" y="656"/>
                  </a:lnTo>
                  <a:lnTo>
                    <a:pt x="392" y="650"/>
                  </a:lnTo>
                  <a:lnTo>
                    <a:pt x="388" y="645"/>
                  </a:lnTo>
                  <a:lnTo>
                    <a:pt x="388" y="645"/>
                  </a:lnTo>
                  <a:lnTo>
                    <a:pt x="383" y="641"/>
                  </a:lnTo>
                  <a:lnTo>
                    <a:pt x="378" y="639"/>
                  </a:lnTo>
                  <a:lnTo>
                    <a:pt x="371" y="636"/>
                  </a:lnTo>
                  <a:lnTo>
                    <a:pt x="366" y="636"/>
                  </a:lnTo>
                  <a:lnTo>
                    <a:pt x="359" y="636"/>
                  </a:lnTo>
                  <a:lnTo>
                    <a:pt x="354" y="639"/>
                  </a:lnTo>
                  <a:lnTo>
                    <a:pt x="348" y="641"/>
                  </a:lnTo>
                  <a:lnTo>
                    <a:pt x="343" y="645"/>
                  </a:lnTo>
                  <a:lnTo>
                    <a:pt x="301" y="687"/>
                  </a:lnTo>
                  <a:lnTo>
                    <a:pt x="301" y="554"/>
                  </a:lnTo>
                  <a:lnTo>
                    <a:pt x="388" y="467"/>
                  </a:lnTo>
                  <a:lnTo>
                    <a:pt x="388" y="467"/>
                  </a:lnTo>
                  <a:lnTo>
                    <a:pt x="392" y="463"/>
                  </a:lnTo>
                  <a:lnTo>
                    <a:pt x="395" y="457"/>
                  </a:lnTo>
                  <a:lnTo>
                    <a:pt x="397" y="451"/>
                  </a:lnTo>
                  <a:lnTo>
                    <a:pt x="397" y="444"/>
                  </a:lnTo>
                  <a:lnTo>
                    <a:pt x="397" y="439"/>
                  </a:lnTo>
                  <a:lnTo>
                    <a:pt x="395" y="433"/>
                  </a:lnTo>
                  <a:lnTo>
                    <a:pt x="392" y="427"/>
                  </a:lnTo>
                  <a:lnTo>
                    <a:pt x="388" y="423"/>
                  </a:lnTo>
                  <a:lnTo>
                    <a:pt x="388" y="423"/>
                  </a:lnTo>
                  <a:lnTo>
                    <a:pt x="383" y="419"/>
                  </a:lnTo>
                  <a:lnTo>
                    <a:pt x="378" y="415"/>
                  </a:lnTo>
                  <a:lnTo>
                    <a:pt x="371" y="413"/>
                  </a:lnTo>
                  <a:lnTo>
                    <a:pt x="366" y="413"/>
                  </a:lnTo>
                  <a:lnTo>
                    <a:pt x="359" y="413"/>
                  </a:lnTo>
                  <a:lnTo>
                    <a:pt x="354" y="415"/>
                  </a:lnTo>
                  <a:lnTo>
                    <a:pt x="348" y="419"/>
                  </a:lnTo>
                  <a:lnTo>
                    <a:pt x="343" y="423"/>
                  </a:lnTo>
                  <a:lnTo>
                    <a:pt x="301" y="464"/>
                  </a:lnTo>
                  <a:lnTo>
                    <a:pt x="301" y="286"/>
                  </a:lnTo>
                  <a:lnTo>
                    <a:pt x="301" y="286"/>
                  </a:lnTo>
                  <a:lnTo>
                    <a:pt x="301" y="279"/>
                  </a:lnTo>
                  <a:lnTo>
                    <a:pt x="299" y="274"/>
                  </a:lnTo>
                  <a:lnTo>
                    <a:pt x="296" y="268"/>
                  </a:lnTo>
                  <a:lnTo>
                    <a:pt x="293" y="263"/>
                  </a:lnTo>
                  <a:lnTo>
                    <a:pt x="287" y="260"/>
                  </a:lnTo>
                  <a:lnTo>
                    <a:pt x="282" y="257"/>
                  </a:lnTo>
                  <a:lnTo>
                    <a:pt x="277" y="254"/>
                  </a:lnTo>
                  <a:lnTo>
                    <a:pt x="270" y="253"/>
                  </a:lnTo>
                  <a:lnTo>
                    <a:pt x="270" y="253"/>
                  </a:lnTo>
                  <a:lnTo>
                    <a:pt x="264" y="254"/>
                  </a:lnTo>
                  <a:lnTo>
                    <a:pt x="257" y="257"/>
                  </a:lnTo>
                  <a:lnTo>
                    <a:pt x="252" y="260"/>
                  </a:lnTo>
                  <a:lnTo>
                    <a:pt x="248" y="263"/>
                  </a:lnTo>
                  <a:lnTo>
                    <a:pt x="243" y="268"/>
                  </a:lnTo>
                  <a:lnTo>
                    <a:pt x="240" y="274"/>
                  </a:lnTo>
                  <a:lnTo>
                    <a:pt x="239" y="279"/>
                  </a:lnTo>
                  <a:lnTo>
                    <a:pt x="238" y="286"/>
                  </a:lnTo>
                  <a:lnTo>
                    <a:pt x="238" y="464"/>
                  </a:lnTo>
                  <a:lnTo>
                    <a:pt x="197" y="423"/>
                  </a:lnTo>
                  <a:lnTo>
                    <a:pt x="197" y="423"/>
                  </a:lnTo>
                  <a:lnTo>
                    <a:pt x="192" y="419"/>
                  </a:lnTo>
                  <a:lnTo>
                    <a:pt x="187" y="415"/>
                  </a:lnTo>
                  <a:lnTo>
                    <a:pt x="180" y="413"/>
                  </a:lnTo>
                  <a:lnTo>
                    <a:pt x="175" y="413"/>
                  </a:lnTo>
                  <a:lnTo>
                    <a:pt x="168" y="413"/>
                  </a:lnTo>
                  <a:lnTo>
                    <a:pt x="163" y="415"/>
                  </a:lnTo>
                  <a:lnTo>
                    <a:pt x="158" y="419"/>
                  </a:lnTo>
                  <a:lnTo>
                    <a:pt x="152" y="423"/>
                  </a:lnTo>
                  <a:lnTo>
                    <a:pt x="152" y="423"/>
                  </a:lnTo>
                  <a:lnTo>
                    <a:pt x="148" y="427"/>
                  </a:lnTo>
                  <a:lnTo>
                    <a:pt x="145" y="433"/>
                  </a:lnTo>
                  <a:lnTo>
                    <a:pt x="144" y="439"/>
                  </a:lnTo>
                  <a:lnTo>
                    <a:pt x="143" y="444"/>
                  </a:lnTo>
                  <a:lnTo>
                    <a:pt x="144" y="451"/>
                  </a:lnTo>
                  <a:lnTo>
                    <a:pt x="145" y="457"/>
                  </a:lnTo>
                  <a:lnTo>
                    <a:pt x="148" y="463"/>
                  </a:lnTo>
                  <a:lnTo>
                    <a:pt x="152" y="467"/>
                  </a:lnTo>
                  <a:lnTo>
                    <a:pt x="238" y="554"/>
                  </a:lnTo>
                  <a:lnTo>
                    <a:pt x="238" y="687"/>
                  </a:lnTo>
                  <a:lnTo>
                    <a:pt x="197" y="645"/>
                  </a:lnTo>
                  <a:lnTo>
                    <a:pt x="197" y="645"/>
                  </a:lnTo>
                  <a:lnTo>
                    <a:pt x="192" y="641"/>
                  </a:lnTo>
                  <a:lnTo>
                    <a:pt x="187" y="639"/>
                  </a:lnTo>
                  <a:lnTo>
                    <a:pt x="180" y="636"/>
                  </a:lnTo>
                  <a:lnTo>
                    <a:pt x="175" y="636"/>
                  </a:lnTo>
                  <a:lnTo>
                    <a:pt x="168" y="636"/>
                  </a:lnTo>
                  <a:lnTo>
                    <a:pt x="163" y="639"/>
                  </a:lnTo>
                  <a:lnTo>
                    <a:pt x="158" y="641"/>
                  </a:lnTo>
                  <a:lnTo>
                    <a:pt x="152" y="645"/>
                  </a:lnTo>
                  <a:lnTo>
                    <a:pt x="152" y="645"/>
                  </a:lnTo>
                  <a:lnTo>
                    <a:pt x="148" y="650"/>
                  </a:lnTo>
                  <a:lnTo>
                    <a:pt x="145" y="656"/>
                  </a:lnTo>
                  <a:lnTo>
                    <a:pt x="144" y="662"/>
                  </a:lnTo>
                  <a:lnTo>
                    <a:pt x="143" y="668"/>
                  </a:lnTo>
                  <a:lnTo>
                    <a:pt x="144" y="674"/>
                  </a:lnTo>
                  <a:lnTo>
                    <a:pt x="145" y="679"/>
                  </a:lnTo>
                  <a:lnTo>
                    <a:pt x="148" y="686"/>
                  </a:lnTo>
                  <a:lnTo>
                    <a:pt x="152" y="690"/>
                  </a:lnTo>
                  <a:lnTo>
                    <a:pt x="238" y="776"/>
                  </a:lnTo>
                  <a:lnTo>
                    <a:pt x="238" y="888"/>
                  </a:lnTo>
                  <a:lnTo>
                    <a:pt x="238" y="888"/>
                  </a:lnTo>
                  <a:lnTo>
                    <a:pt x="220" y="884"/>
                  </a:lnTo>
                  <a:lnTo>
                    <a:pt x="203" y="879"/>
                  </a:lnTo>
                  <a:lnTo>
                    <a:pt x="186" y="872"/>
                  </a:lnTo>
                  <a:lnTo>
                    <a:pt x="169" y="864"/>
                  </a:lnTo>
                  <a:lnTo>
                    <a:pt x="153" y="854"/>
                  </a:lnTo>
                  <a:lnTo>
                    <a:pt x="139" y="844"/>
                  </a:lnTo>
                  <a:lnTo>
                    <a:pt x="125" y="832"/>
                  </a:lnTo>
                  <a:lnTo>
                    <a:pt x="114" y="819"/>
                  </a:lnTo>
                  <a:lnTo>
                    <a:pt x="103" y="805"/>
                  </a:lnTo>
                  <a:lnTo>
                    <a:pt x="92" y="790"/>
                  </a:lnTo>
                  <a:lnTo>
                    <a:pt x="84" y="774"/>
                  </a:lnTo>
                  <a:lnTo>
                    <a:pt x="77" y="757"/>
                  </a:lnTo>
                  <a:lnTo>
                    <a:pt x="71" y="739"/>
                  </a:lnTo>
                  <a:lnTo>
                    <a:pt x="66" y="721"/>
                  </a:lnTo>
                  <a:lnTo>
                    <a:pt x="64" y="703"/>
                  </a:lnTo>
                  <a:lnTo>
                    <a:pt x="63" y="684"/>
                  </a:lnTo>
                  <a:lnTo>
                    <a:pt x="63" y="684"/>
                  </a:lnTo>
                  <a:lnTo>
                    <a:pt x="63" y="662"/>
                  </a:lnTo>
                  <a:lnTo>
                    <a:pt x="65" y="641"/>
                  </a:lnTo>
                  <a:lnTo>
                    <a:pt x="66" y="618"/>
                  </a:lnTo>
                  <a:lnTo>
                    <a:pt x="70" y="597"/>
                  </a:lnTo>
                  <a:lnTo>
                    <a:pt x="77" y="553"/>
                  </a:lnTo>
                  <a:lnTo>
                    <a:pt x="87" y="508"/>
                  </a:lnTo>
                  <a:lnTo>
                    <a:pt x="99" y="465"/>
                  </a:lnTo>
                  <a:lnTo>
                    <a:pt x="113" y="422"/>
                  </a:lnTo>
                  <a:lnTo>
                    <a:pt x="128" y="379"/>
                  </a:lnTo>
                  <a:lnTo>
                    <a:pt x="144" y="338"/>
                  </a:lnTo>
                  <a:lnTo>
                    <a:pt x="161" y="300"/>
                  </a:lnTo>
                  <a:lnTo>
                    <a:pt x="178" y="262"/>
                  </a:lnTo>
                  <a:lnTo>
                    <a:pt x="195" y="227"/>
                  </a:lnTo>
                  <a:lnTo>
                    <a:pt x="212" y="193"/>
                  </a:lnTo>
                  <a:lnTo>
                    <a:pt x="243" y="135"/>
                  </a:lnTo>
                  <a:lnTo>
                    <a:pt x="270" y="90"/>
                  </a:lnTo>
                  <a:lnTo>
                    <a:pt x="270" y="90"/>
                  </a:lnTo>
                  <a:lnTo>
                    <a:pt x="296" y="135"/>
                  </a:lnTo>
                  <a:lnTo>
                    <a:pt x="328" y="193"/>
                  </a:lnTo>
                  <a:lnTo>
                    <a:pt x="345" y="227"/>
                  </a:lnTo>
                  <a:lnTo>
                    <a:pt x="363" y="262"/>
                  </a:lnTo>
                  <a:lnTo>
                    <a:pt x="380" y="300"/>
                  </a:lnTo>
                  <a:lnTo>
                    <a:pt x="396" y="338"/>
                  </a:lnTo>
                  <a:lnTo>
                    <a:pt x="412" y="379"/>
                  </a:lnTo>
                  <a:lnTo>
                    <a:pt x="427" y="422"/>
                  </a:lnTo>
                  <a:lnTo>
                    <a:pt x="441" y="465"/>
                  </a:lnTo>
                  <a:lnTo>
                    <a:pt x="453" y="508"/>
                  </a:lnTo>
                  <a:lnTo>
                    <a:pt x="463" y="553"/>
                  </a:lnTo>
                  <a:lnTo>
                    <a:pt x="470" y="597"/>
                  </a:lnTo>
                  <a:lnTo>
                    <a:pt x="473" y="618"/>
                  </a:lnTo>
                  <a:lnTo>
                    <a:pt x="475" y="641"/>
                  </a:lnTo>
                  <a:lnTo>
                    <a:pt x="476" y="662"/>
                  </a:lnTo>
                  <a:lnTo>
                    <a:pt x="476" y="684"/>
                  </a:lnTo>
                  <a:lnTo>
                    <a:pt x="476" y="684"/>
                  </a:lnTo>
                  <a:lnTo>
                    <a:pt x="476" y="703"/>
                  </a:lnTo>
                  <a:lnTo>
                    <a:pt x="473" y="721"/>
                  </a:lnTo>
                  <a:lnTo>
                    <a:pt x="469" y="739"/>
                  </a:lnTo>
                  <a:lnTo>
                    <a:pt x="463" y="757"/>
                  </a:lnTo>
                  <a:lnTo>
                    <a:pt x="456" y="774"/>
                  </a:lnTo>
                  <a:lnTo>
                    <a:pt x="447" y="790"/>
                  </a:lnTo>
                  <a:lnTo>
                    <a:pt x="438" y="805"/>
                  </a:lnTo>
                  <a:lnTo>
                    <a:pt x="426" y="819"/>
                  </a:lnTo>
                  <a:lnTo>
                    <a:pt x="414" y="832"/>
                  </a:lnTo>
                  <a:lnTo>
                    <a:pt x="400" y="844"/>
                  </a:lnTo>
                  <a:lnTo>
                    <a:pt x="386" y="854"/>
                  </a:lnTo>
                  <a:lnTo>
                    <a:pt x="371" y="864"/>
                  </a:lnTo>
                  <a:lnTo>
                    <a:pt x="355" y="872"/>
                  </a:lnTo>
                  <a:lnTo>
                    <a:pt x="338" y="879"/>
                  </a:lnTo>
                  <a:lnTo>
                    <a:pt x="320" y="884"/>
                  </a:lnTo>
                  <a:lnTo>
                    <a:pt x="301" y="888"/>
                  </a:lnTo>
                  <a:lnTo>
                    <a:pt x="301" y="888"/>
                  </a:lnTo>
                  <a:close/>
                </a:path>
              </a:pathLst>
            </a:custGeom>
            <a:solidFill>
              <a:schemeClr val="bg1"/>
            </a:solidFill>
            <a:ln>
              <a:noFill/>
            </a:ln>
          </p:spPr>
          <p:txBody>
            <a:bodyPr vert="horz" wrap="square" lIns="91440" tIns="45720" rIns="91440" bIns="45720" numCol="1" anchor="t" anchorCtr="0" compatLnSpc="1"/>
            <a:lstStyle/>
            <a:p>
              <a:endParaRPr lang="zh-CN" altLang="en-US" dirty="0">
                <a:solidFill>
                  <a:schemeClr val="tx2"/>
                </a:solidFill>
                <a:latin typeface="Times New Roman" panose="02020603050405020304" pitchFamily="18" charset="0"/>
                <a:ea typeface="方正颜宋简体_中" panose="02000000000000000000" pitchFamily="2" charset="-122"/>
              </a:endParaRP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333"/>
    </mc:Choice>
    <mc:Fallback xmlns="">
      <p:transition spd="slow" advTm="43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528"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anim calcmode="lin" valueType="num">
                                      <p:cBhvr>
                                        <p:cTn id="18" dur="500" fill="hold"/>
                                        <p:tgtEl>
                                          <p:spTgt spid="8"/>
                                        </p:tgtEl>
                                        <p:attrNameLst>
                                          <p:attrName>ppt_x</p:attrName>
                                        </p:attrNameLst>
                                      </p:cBhvr>
                                      <p:tavLst>
                                        <p:tav tm="0">
                                          <p:val>
                                            <p:fltVal val="0.5"/>
                                          </p:val>
                                        </p:tav>
                                        <p:tav tm="100000">
                                          <p:val>
                                            <p:strVal val="#ppt_x"/>
                                          </p:val>
                                        </p:tav>
                                      </p:tavLst>
                                    </p:anim>
                                    <p:anim calcmode="lin" valueType="num">
                                      <p:cBhvr>
                                        <p:cTn id="19" dur="500" fill="hold"/>
                                        <p:tgtEl>
                                          <p:spTgt spid="8"/>
                                        </p:tgtEl>
                                        <p:attrNameLst>
                                          <p:attrName>ppt_y</p:attrName>
                                        </p:attrNameLst>
                                      </p:cBhvr>
                                      <p:tavLst>
                                        <p:tav tm="0">
                                          <p:val>
                                            <p:fltVal val="0.5"/>
                                          </p:val>
                                        </p:tav>
                                        <p:tav tm="100000">
                                          <p:val>
                                            <p:strVal val="#ppt_y"/>
                                          </p:val>
                                        </p:tav>
                                      </p:tavLst>
                                    </p:anim>
                                  </p:childTnLst>
                                </p:cTn>
                              </p:par>
                              <p:par>
                                <p:cTn id="20" presetID="53" presetClass="entr" presetSubtype="528" fill="hold" nodeType="withEffect">
                                  <p:stCondLst>
                                    <p:cond delay="25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anim calcmode="lin" valueType="num">
                                      <p:cBhvr>
                                        <p:cTn id="25" dur="500" fill="hold"/>
                                        <p:tgtEl>
                                          <p:spTgt spid="11"/>
                                        </p:tgtEl>
                                        <p:attrNameLst>
                                          <p:attrName>ppt_x</p:attrName>
                                        </p:attrNameLst>
                                      </p:cBhvr>
                                      <p:tavLst>
                                        <p:tav tm="0">
                                          <p:val>
                                            <p:fltVal val="0.5"/>
                                          </p:val>
                                        </p:tav>
                                        <p:tav tm="100000">
                                          <p:val>
                                            <p:strVal val="#ppt_x"/>
                                          </p:val>
                                        </p:tav>
                                      </p:tavLst>
                                    </p:anim>
                                    <p:anim calcmode="lin" valueType="num">
                                      <p:cBhvr>
                                        <p:cTn id="26" dur="500" fill="hold"/>
                                        <p:tgtEl>
                                          <p:spTgt spid="11"/>
                                        </p:tgtEl>
                                        <p:attrNameLst>
                                          <p:attrName>ppt_y</p:attrName>
                                        </p:attrNameLst>
                                      </p:cBhvr>
                                      <p:tavLst>
                                        <p:tav tm="0">
                                          <p:val>
                                            <p:fltVal val="0.5"/>
                                          </p:val>
                                        </p:tav>
                                        <p:tav tm="100000">
                                          <p:val>
                                            <p:strVal val="#ppt_y"/>
                                          </p:val>
                                        </p:tav>
                                      </p:tavLst>
                                    </p:anim>
                                  </p:childTnLst>
                                </p:cTn>
                              </p:par>
                              <p:par>
                                <p:cTn id="27" presetID="53" presetClass="entr" presetSubtype="528" fill="hold" nodeType="withEffect">
                                  <p:stCondLst>
                                    <p:cond delay="500"/>
                                  </p:stCondLst>
                                  <p:childTnLst>
                                    <p:set>
                                      <p:cBhvr>
                                        <p:cTn id="28" dur="1" fill="hold">
                                          <p:stCondLst>
                                            <p:cond delay="0"/>
                                          </p:stCondLst>
                                        </p:cTn>
                                        <p:tgtEl>
                                          <p:spTgt spid="14"/>
                                        </p:tgtEl>
                                        <p:attrNameLst>
                                          <p:attrName>style.visibility</p:attrName>
                                        </p:attrNameLst>
                                      </p:cBhvr>
                                      <p:to>
                                        <p:strVal val="visible"/>
                                      </p:to>
                                    </p:set>
                                    <p:anim calcmode="lin" valueType="num">
                                      <p:cBhvr>
                                        <p:cTn id="29" dur="500" fill="hold"/>
                                        <p:tgtEl>
                                          <p:spTgt spid="14"/>
                                        </p:tgtEl>
                                        <p:attrNameLst>
                                          <p:attrName>ppt_w</p:attrName>
                                        </p:attrNameLst>
                                      </p:cBhvr>
                                      <p:tavLst>
                                        <p:tav tm="0">
                                          <p:val>
                                            <p:fltVal val="0"/>
                                          </p:val>
                                        </p:tav>
                                        <p:tav tm="100000">
                                          <p:val>
                                            <p:strVal val="#ppt_w"/>
                                          </p:val>
                                        </p:tav>
                                      </p:tavLst>
                                    </p:anim>
                                    <p:anim calcmode="lin" valueType="num">
                                      <p:cBhvr>
                                        <p:cTn id="30" dur="500" fill="hold"/>
                                        <p:tgtEl>
                                          <p:spTgt spid="14"/>
                                        </p:tgtEl>
                                        <p:attrNameLst>
                                          <p:attrName>ppt_h</p:attrName>
                                        </p:attrNameLst>
                                      </p:cBhvr>
                                      <p:tavLst>
                                        <p:tav tm="0">
                                          <p:val>
                                            <p:fltVal val="0"/>
                                          </p:val>
                                        </p:tav>
                                        <p:tav tm="100000">
                                          <p:val>
                                            <p:strVal val="#ppt_h"/>
                                          </p:val>
                                        </p:tav>
                                      </p:tavLst>
                                    </p:anim>
                                    <p:animEffect transition="in" filter="fade">
                                      <p:cBhvr>
                                        <p:cTn id="31" dur="500"/>
                                        <p:tgtEl>
                                          <p:spTgt spid="14"/>
                                        </p:tgtEl>
                                      </p:cBhvr>
                                    </p:animEffect>
                                    <p:anim calcmode="lin" valueType="num">
                                      <p:cBhvr>
                                        <p:cTn id="32" dur="500" fill="hold"/>
                                        <p:tgtEl>
                                          <p:spTgt spid="14"/>
                                        </p:tgtEl>
                                        <p:attrNameLst>
                                          <p:attrName>ppt_x</p:attrName>
                                        </p:attrNameLst>
                                      </p:cBhvr>
                                      <p:tavLst>
                                        <p:tav tm="0">
                                          <p:val>
                                            <p:fltVal val="0.5"/>
                                          </p:val>
                                        </p:tav>
                                        <p:tav tm="100000">
                                          <p:val>
                                            <p:strVal val="#ppt_x"/>
                                          </p:val>
                                        </p:tav>
                                      </p:tavLst>
                                    </p:anim>
                                    <p:anim calcmode="lin" valueType="num">
                                      <p:cBhvr>
                                        <p:cTn id="33" dur="500" fill="hold"/>
                                        <p:tgtEl>
                                          <p:spTgt spid="14"/>
                                        </p:tgtEl>
                                        <p:attrNameLst>
                                          <p:attrName>ppt_y</p:attrName>
                                        </p:attrNameLst>
                                      </p:cBhvr>
                                      <p:tavLst>
                                        <p:tav tm="0">
                                          <p:val>
                                            <p:fltVal val="0.5"/>
                                          </p:val>
                                        </p:tav>
                                        <p:tav tm="100000">
                                          <p:val>
                                            <p:strVal val="#ppt_y"/>
                                          </p:val>
                                        </p:tav>
                                      </p:tavLst>
                                    </p:anim>
                                  </p:childTnLst>
                                </p:cTn>
                              </p:par>
                              <p:par>
                                <p:cTn id="34" presetID="53" presetClass="entr" presetSubtype="528" fill="hold" nodeType="withEffect">
                                  <p:stCondLst>
                                    <p:cond delay="750"/>
                                  </p:stCondLst>
                                  <p:childTnLst>
                                    <p:set>
                                      <p:cBhvr>
                                        <p:cTn id="35" dur="1" fill="hold">
                                          <p:stCondLst>
                                            <p:cond delay="0"/>
                                          </p:stCondLst>
                                        </p:cTn>
                                        <p:tgtEl>
                                          <p:spTgt spid="17"/>
                                        </p:tgtEl>
                                        <p:attrNameLst>
                                          <p:attrName>style.visibility</p:attrName>
                                        </p:attrNameLst>
                                      </p:cBhvr>
                                      <p:to>
                                        <p:strVal val="visible"/>
                                      </p:to>
                                    </p:set>
                                    <p:anim calcmode="lin" valueType="num">
                                      <p:cBhvr>
                                        <p:cTn id="36" dur="500" fill="hold"/>
                                        <p:tgtEl>
                                          <p:spTgt spid="17"/>
                                        </p:tgtEl>
                                        <p:attrNameLst>
                                          <p:attrName>ppt_w</p:attrName>
                                        </p:attrNameLst>
                                      </p:cBhvr>
                                      <p:tavLst>
                                        <p:tav tm="0">
                                          <p:val>
                                            <p:fltVal val="0"/>
                                          </p:val>
                                        </p:tav>
                                        <p:tav tm="100000">
                                          <p:val>
                                            <p:strVal val="#ppt_w"/>
                                          </p:val>
                                        </p:tav>
                                      </p:tavLst>
                                    </p:anim>
                                    <p:anim calcmode="lin" valueType="num">
                                      <p:cBhvr>
                                        <p:cTn id="37" dur="500" fill="hold"/>
                                        <p:tgtEl>
                                          <p:spTgt spid="17"/>
                                        </p:tgtEl>
                                        <p:attrNameLst>
                                          <p:attrName>ppt_h</p:attrName>
                                        </p:attrNameLst>
                                      </p:cBhvr>
                                      <p:tavLst>
                                        <p:tav tm="0">
                                          <p:val>
                                            <p:fltVal val="0"/>
                                          </p:val>
                                        </p:tav>
                                        <p:tav tm="100000">
                                          <p:val>
                                            <p:strVal val="#ppt_h"/>
                                          </p:val>
                                        </p:tav>
                                      </p:tavLst>
                                    </p:anim>
                                    <p:animEffect transition="in" filter="fade">
                                      <p:cBhvr>
                                        <p:cTn id="38" dur="500"/>
                                        <p:tgtEl>
                                          <p:spTgt spid="17"/>
                                        </p:tgtEl>
                                      </p:cBhvr>
                                    </p:animEffect>
                                    <p:anim calcmode="lin" valueType="num">
                                      <p:cBhvr>
                                        <p:cTn id="39" dur="500" fill="hold"/>
                                        <p:tgtEl>
                                          <p:spTgt spid="17"/>
                                        </p:tgtEl>
                                        <p:attrNameLst>
                                          <p:attrName>ppt_x</p:attrName>
                                        </p:attrNameLst>
                                      </p:cBhvr>
                                      <p:tavLst>
                                        <p:tav tm="0">
                                          <p:val>
                                            <p:fltVal val="0.5"/>
                                          </p:val>
                                        </p:tav>
                                        <p:tav tm="100000">
                                          <p:val>
                                            <p:strVal val="#ppt_x"/>
                                          </p:val>
                                        </p:tav>
                                      </p:tavLst>
                                    </p:anim>
                                    <p:anim calcmode="lin" valueType="num">
                                      <p:cBhvr>
                                        <p:cTn id="40" dur="500" fill="hold"/>
                                        <p:tgtEl>
                                          <p:spTgt spid="17"/>
                                        </p:tgtEl>
                                        <p:attrNameLst>
                                          <p:attrName>ppt_y</p:attrName>
                                        </p:attrNameLst>
                                      </p:cBhvr>
                                      <p:tavLst>
                                        <p:tav tm="0">
                                          <p:val>
                                            <p:fltVal val="0.5"/>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anim calcmode="lin" valueType="num">
                                      <p:cBhvr additive="base">
                                        <p:cTn id="45" dur="500" fill="hold"/>
                                        <p:tgtEl>
                                          <p:spTgt spid="6"/>
                                        </p:tgtEl>
                                        <p:attrNameLst>
                                          <p:attrName>ppt_x</p:attrName>
                                        </p:attrNameLst>
                                      </p:cBhvr>
                                      <p:tavLst>
                                        <p:tav tm="0">
                                          <p:val>
                                            <p:strVal val="1+#ppt_w/2"/>
                                          </p:val>
                                        </p:tav>
                                        <p:tav tm="100000">
                                          <p:val>
                                            <p:strVal val="#ppt_x"/>
                                          </p:val>
                                        </p:tav>
                                      </p:tavLst>
                                    </p:anim>
                                    <p:anim calcmode="lin" valueType="num">
                                      <p:cBhvr additive="base">
                                        <p:cTn id="46" dur="500" fill="hold"/>
                                        <p:tgtEl>
                                          <p:spTgt spid="6"/>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25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fill="hold"/>
                                        <p:tgtEl>
                                          <p:spTgt spid="7"/>
                                        </p:tgtEl>
                                        <p:attrNameLst>
                                          <p:attrName>ppt_x</p:attrName>
                                        </p:attrNameLst>
                                      </p:cBhvr>
                                      <p:tavLst>
                                        <p:tav tm="0">
                                          <p:val>
                                            <p:strVal val="1+#ppt_w/2"/>
                                          </p:val>
                                        </p:tav>
                                        <p:tav tm="100000">
                                          <p:val>
                                            <p:strVal val="#ppt_x"/>
                                          </p:val>
                                        </p:tav>
                                      </p:tavLst>
                                    </p:anim>
                                    <p:anim calcmode="lin" valueType="num">
                                      <p:cBhvr additive="base">
                                        <p:cTn id="50" dur="500" fill="hold"/>
                                        <p:tgtEl>
                                          <p:spTgt spid="7"/>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500"/>
                                  </p:stCondLst>
                                  <p:childTnLst>
                                    <p:set>
                                      <p:cBhvr>
                                        <p:cTn id="52" dur="1" fill="hold">
                                          <p:stCondLst>
                                            <p:cond delay="0"/>
                                          </p:stCondLst>
                                        </p:cTn>
                                        <p:tgtEl>
                                          <p:spTgt spid="5"/>
                                        </p:tgtEl>
                                        <p:attrNameLst>
                                          <p:attrName>style.visibility</p:attrName>
                                        </p:attrNameLst>
                                      </p:cBhvr>
                                      <p:to>
                                        <p:strVal val="visible"/>
                                      </p:to>
                                    </p:set>
                                    <p:anim calcmode="lin" valueType="num">
                                      <p:cBhvr additive="base">
                                        <p:cTn id="53" dur="500" fill="hold"/>
                                        <p:tgtEl>
                                          <p:spTgt spid="5"/>
                                        </p:tgtEl>
                                        <p:attrNameLst>
                                          <p:attrName>ppt_x</p:attrName>
                                        </p:attrNameLst>
                                      </p:cBhvr>
                                      <p:tavLst>
                                        <p:tav tm="0">
                                          <p:val>
                                            <p:strVal val="0-#ppt_w/2"/>
                                          </p:val>
                                        </p:tav>
                                        <p:tav tm="100000">
                                          <p:val>
                                            <p:strVal val="#ppt_x"/>
                                          </p:val>
                                        </p:tav>
                                      </p:tavLst>
                                    </p:anim>
                                    <p:anim calcmode="lin" valueType="num">
                                      <p:cBhvr additive="base">
                                        <p:cTn id="54" dur="500" fill="hold"/>
                                        <p:tgtEl>
                                          <p:spTgt spid="5"/>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750"/>
                                  </p:stCondLst>
                                  <p:childTnLst>
                                    <p:set>
                                      <p:cBhvr>
                                        <p:cTn id="56" dur="1" fill="hold">
                                          <p:stCondLst>
                                            <p:cond delay="0"/>
                                          </p:stCondLst>
                                        </p:cTn>
                                        <p:tgtEl>
                                          <p:spTgt spid="4"/>
                                        </p:tgtEl>
                                        <p:attrNameLst>
                                          <p:attrName>style.visibility</p:attrName>
                                        </p:attrNameLst>
                                      </p:cBhvr>
                                      <p:to>
                                        <p:strVal val="visible"/>
                                      </p:to>
                                    </p:set>
                                    <p:anim calcmode="lin" valueType="num">
                                      <p:cBhvr additive="base">
                                        <p:cTn id="57" dur="500" fill="hold"/>
                                        <p:tgtEl>
                                          <p:spTgt spid="4"/>
                                        </p:tgtEl>
                                        <p:attrNameLst>
                                          <p:attrName>ppt_x</p:attrName>
                                        </p:attrNameLst>
                                      </p:cBhvr>
                                      <p:tavLst>
                                        <p:tav tm="0">
                                          <p:val>
                                            <p:strVal val="0-#ppt_w/2"/>
                                          </p:val>
                                        </p:tav>
                                        <p:tav tm="100000">
                                          <p:val>
                                            <p:strVal val="#ppt_x"/>
                                          </p:val>
                                        </p:tav>
                                      </p:tavLst>
                                    </p:anim>
                                    <p:anim calcmode="lin" valueType="num">
                                      <p:cBhvr additive="base">
                                        <p:cTn id="5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6"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2" descr="C:\Documents and Settings\Administrator\桌面\复件 (4) 复件 4\ba8d822b65905f9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40" name="矩形 39"/>
          <p:cNvSpPr/>
          <p:nvPr/>
        </p:nvSpPr>
        <p:spPr>
          <a:xfrm>
            <a:off x="1316261" y="667953"/>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41" name="矩形 40"/>
          <p:cNvSpPr/>
          <p:nvPr/>
        </p:nvSpPr>
        <p:spPr>
          <a:xfrm>
            <a:off x="1316261" y="298621"/>
            <a:ext cx="2031325"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单击添加文字标题</a:t>
            </a:r>
          </a:p>
        </p:txBody>
      </p:sp>
      <p:sp>
        <p:nvSpPr>
          <p:cNvPr id="42" name="矩形 41"/>
          <p:cNvSpPr/>
          <p:nvPr/>
        </p:nvSpPr>
        <p:spPr>
          <a:xfrm>
            <a:off x="1332210" y="556195"/>
            <a:ext cx="176683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Click add text caption</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2" name="Line 34"/>
          <p:cNvSpPr>
            <a:spLocks noChangeShapeType="1"/>
          </p:cNvSpPr>
          <p:nvPr/>
        </p:nvSpPr>
        <p:spPr bwMode="auto">
          <a:xfrm rot="618245" flipV="1">
            <a:off x="4739656" y="2480170"/>
            <a:ext cx="128141" cy="1140294"/>
          </a:xfrm>
          <a:prstGeom prst="line">
            <a:avLst/>
          </a:prstGeom>
          <a:noFill/>
          <a:ln w="9525">
            <a:solidFill>
              <a:srgbClr val="EB193E"/>
            </a:solidFill>
            <a:prstDash val="dash"/>
            <a:round/>
            <a:tailEnd type="triangle" w="med" len="med"/>
          </a:ln>
        </p:spPr>
        <p:txBody>
          <a:bodyPr lIns="89858" tIns="44929" rIns="89858" bIns="44929"/>
          <a:lstStyle/>
          <a:p>
            <a:endParaRPr lang="zh-CN" altLang="en-US" dirty="0">
              <a:latin typeface="Times New Roman" panose="02020603050405020304" pitchFamily="18" charset="0"/>
              <a:ea typeface="方正颜宋简体_中" panose="02000000000000000000" pitchFamily="2" charset="-122"/>
            </a:endParaRPr>
          </a:p>
        </p:txBody>
      </p:sp>
      <p:sp>
        <p:nvSpPr>
          <p:cNvPr id="3" name="Line 35"/>
          <p:cNvSpPr>
            <a:spLocks noChangeShapeType="1"/>
          </p:cNvSpPr>
          <p:nvPr/>
        </p:nvSpPr>
        <p:spPr bwMode="auto">
          <a:xfrm rot="618245" flipH="1" flipV="1">
            <a:off x="4005189" y="2557953"/>
            <a:ext cx="473496" cy="925614"/>
          </a:xfrm>
          <a:prstGeom prst="line">
            <a:avLst/>
          </a:prstGeom>
          <a:noFill/>
          <a:ln w="9525">
            <a:solidFill>
              <a:srgbClr val="EB193E"/>
            </a:solidFill>
            <a:prstDash val="dash"/>
            <a:round/>
            <a:tailEnd type="triangle" w="med" len="med"/>
          </a:ln>
        </p:spPr>
        <p:txBody>
          <a:bodyPr lIns="89858" tIns="44929" rIns="89858" bIns="44929"/>
          <a:lstStyle/>
          <a:p>
            <a:endParaRPr lang="zh-CN" altLang="en-US" dirty="0">
              <a:latin typeface="Times New Roman" panose="02020603050405020304" pitchFamily="18" charset="0"/>
              <a:ea typeface="方正颜宋简体_中" panose="02000000000000000000" pitchFamily="2" charset="-122"/>
            </a:endParaRPr>
          </a:p>
        </p:txBody>
      </p:sp>
      <p:sp>
        <p:nvSpPr>
          <p:cNvPr id="4" name="Line 36"/>
          <p:cNvSpPr>
            <a:spLocks noChangeShapeType="1"/>
          </p:cNvSpPr>
          <p:nvPr/>
        </p:nvSpPr>
        <p:spPr bwMode="auto">
          <a:xfrm rot="618245" flipH="1" flipV="1">
            <a:off x="3080073" y="3024649"/>
            <a:ext cx="1126703" cy="508699"/>
          </a:xfrm>
          <a:prstGeom prst="line">
            <a:avLst/>
          </a:prstGeom>
          <a:noFill/>
          <a:ln w="9525">
            <a:solidFill>
              <a:srgbClr val="EB193E"/>
            </a:solidFill>
            <a:prstDash val="dash"/>
            <a:round/>
            <a:tailEnd type="triangle" w="med" len="med"/>
          </a:ln>
        </p:spPr>
        <p:txBody>
          <a:bodyPr lIns="89858" tIns="44929" rIns="89858" bIns="44929"/>
          <a:lstStyle/>
          <a:p>
            <a:endParaRPr lang="zh-CN" altLang="en-US" dirty="0">
              <a:latin typeface="Times New Roman" panose="02020603050405020304" pitchFamily="18" charset="0"/>
              <a:ea typeface="方正颜宋简体_中" panose="02000000000000000000" pitchFamily="2" charset="-122"/>
            </a:endParaRPr>
          </a:p>
        </p:txBody>
      </p:sp>
      <p:sp>
        <p:nvSpPr>
          <p:cNvPr id="5" name="Line 37"/>
          <p:cNvSpPr>
            <a:spLocks noChangeShapeType="1"/>
          </p:cNvSpPr>
          <p:nvPr/>
        </p:nvSpPr>
        <p:spPr bwMode="auto">
          <a:xfrm rot="618245" flipH="1">
            <a:off x="2197150" y="3660911"/>
            <a:ext cx="1915864" cy="26446"/>
          </a:xfrm>
          <a:prstGeom prst="line">
            <a:avLst/>
          </a:prstGeom>
          <a:noFill/>
          <a:ln w="9525">
            <a:solidFill>
              <a:srgbClr val="EB193E"/>
            </a:solidFill>
            <a:prstDash val="dash"/>
            <a:round/>
            <a:tailEnd type="triangle" w="med" len="med"/>
          </a:ln>
        </p:spPr>
        <p:txBody>
          <a:bodyPr lIns="89858" tIns="44929" rIns="89858" bIns="44929"/>
          <a:lstStyle/>
          <a:p>
            <a:endParaRPr lang="zh-CN" altLang="en-US" dirty="0">
              <a:latin typeface="Times New Roman" panose="02020603050405020304" pitchFamily="18" charset="0"/>
              <a:ea typeface="方正颜宋简体_中" panose="02000000000000000000" pitchFamily="2" charset="-122"/>
            </a:endParaRPr>
          </a:p>
        </p:txBody>
      </p:sp>
      <p:sp>
        <p:nvSpPr>
          <p:cNvPr id="6" name="Line 38"/>
          <p:cNvSpPr>
            <a:spLocks noChangeShapeType="1"/>
          </p:cNvSpPr>
          <p:nvPr/>
        </p:nvSpPr>
        <p:spPr bwMode="auto">
          <a:xfrm rot="618245" flipV="1">
            <a:off x="4977185" y="2853526"/>
            <a:ext cx="725091" cy="833830"/>
          </a:xfrm>
          <a:prstGeom prst="line">
            <a:avLst/>
          </a:prstGeom>
          <a:noFill/>
          <a:ln w="9525">
            <a:solidFill>
              <a:srgbClr val="EB193E"/>
            </a:solidFill>
            <a:round/>
            <a:tailEnd type="triangle" w="med" len="med"/>
          </a:ln>
        </p:spPr>
        <p:txBody>
          <a:bodyPr lIns="89858" tIns="44929" rIns="89858" bIns="44929"/>
          <a:lstStyle/>
          <a:p>
            <a:endParaRPr lang="zh-CN" altLang="en-US" dirty="0">
              <a:latin typeface="Times New Roman" panose="02020603050405020304" pitchFamily="18" charset="0"/>
              <a:ea typeface="方正颜宋简体_中" panose="02000000000000000000" pitchFamily="2" charset="-122"/>
            </a:endParaRPr>
          </a:p>
        </p:txBody>
      </p:sp>
      <p:sp>
        <p:nvSpPr>
          <p:cNvPr id="7" name="Line 39"/>
          <p:cNvSpPr>
            <a:spLocks noChangeShapeType="1"/>
          </p:cNvSpPr>
          <p:nvPr/>
        </p:nvSpPr>
        <p:spPr bwMode="auto">
          <a:xfrm rot="618245" flipV="1">
            <a:off x="5192837" y="3374671"/>
            <a:ext cx="1420490" cy="518032"/>
          </a:xfrm>
          <a:prstGeom prst="line">
            <a:avLst/>
          </a:prstGeom>
          <a:noFill/>
          <a:ln w="9525">
            <a:solidFill>
              <a:srgbClr val="EB193E"/>
            </a:solidFill>
            <a:prstDash val="dash"/>
            <a:round/>
            <a:tailEnd type="triangle" w="med" len="med"/>
          </a:ln>
        </p:spPr>
        <p:txBody>
          <a:bodyPr lIns="89858" tIns="44929" rIns="89858" bIns="44929"/>
          <a:lstStyle/>
          <a:p>
            <a:endParaRPr lang="zh-CN" altLang="en-US" dirty="0">
              <a:latin typeface="Times New Roman" panose="02020603050405020304" pitchFamily="18" charset="0"/>
              <a:ea typeface="方正颜宋简体_中" panose="02000000000000000000" pitchFamily="2" charset="-122"/>
            </a:endParaRPr>
          </a:p>
        </p:txBody>
      </p:sp>
      <p:grpSp>
        <p:nvGrpSpPr>
          <p:cNvPr id="8" name="组合 7"/>
          <p:cNvGrpSpPr/>
          <p:nvPr/>
        </p:nvGrpSpPr>
        <p:grpSpPr>
          <a:xfrm>
            <a:off x="2775347" y="575278"/>
            <a:ext cx="1950244" cy="1754774"/>
            <a:chOff x="2819400" y="1484315"/>
            <a:chExt cx="1981200" cy="1790698"/>
          </a:xfrm>
        </p:grpSpPr>
        <p:sp>
          <p:nvSpPr>
            <p:cNvPr id="9" name="Oval 20"/>
            <p:cNvSpPr>
              <a:spLocks noChangeArrowheads="1"/>
            </p:cNvSpPr>
            <p:nvPr/>
          </p:nvSpPr>
          <p:spPr bwMode="auto">
            <a:xfrm>
              <a:off x="3581400" y="2379663"/>
              <a:ext cx="898525" cy="895350"/>
            </a:xfrm>
            <a:prstGeom prst="ellipse">
              <a:avLst/>
            </a:prstGeom>
            <a:solidFill>
              <a:srgbClr val="EB193E"/>
            </a:solidFill>
            <a:ln w="9525" algn="ctr">
              <a:solidFill>
                <a:srgbClr val="EB193E"/>
              </a:solidFill>
              <a:round/>
            </a:ln>
          </p:spPr>
          <p:txBody>
            <a:bodyPr wrap="none" anchor="ctr"/>
            <a:lstStyle/>
            <a:p>
              <a:pPr algn="ctr"/>
              <a:r>
                <a:rPr lang="en-US" altLang="zh-CN" sz="3900" dirty="0">
                  <a:solidFill>
                    <a:schemeClr val="bg1"/>
                  </a:solidFill>
                  <a:latin typeface="Times New Roman" panose="02020603050405020304" pitchFamily="18" charset="0"/>
                  <a:ea typeface="华文细黑" panose="02010600040101010101" pitchFamily="2" charset="-122"/>
                </a:rPr>
                <a:t>3</a:t>
              </a:r>
            </a:p>
          </p:txBody>
        </p:sp>
        <p:grpSp>
          <p:nvGrpSpPr>
            <p:cNvPr id="10" name="Group 57"/>
            <p:cNvGrpSpPr/>
            <p:nvPr/>
          </p:nvGrpSpPr>
          <p:grpSpPr bwMode="auto">
            <a:xfrm>
              <a:off x="2819400" y="1484315"/>
              <a:ext cx="1981200" cy="765176"/>
              <a:chOff x="2208" y="816"/>
              <a:chExt cx="1248" cy="482"/>
            </a:xfrm>
          </p:grpSpPr>
          <p:sp>
            <p:nvSpPr>
              <p:cNvPr id="11" name="Rectangle 58"/>
              <p:cNvSpPr>
                <a:spLocks noChangeArrowheads="1"/>
              </p:cNvSpPr>
              <p:nvPr/>
            </p:nvSpPr>
            <p:spPr bwMode="auto">
              <a:xfrm>
                <a:off x="2208" y="977"/>
                <a:ext cx="1248" cy="321"/>
              </a:xfrm>
              <a:prstGeom prst="rect">
                <a:avLst/>
              </a:prstGeom>
              <a:noFill/>
              <a:ln w="9525">
                <a:noFill/>
                <a:miter lim="800000"/>
              </a:ln>
            </p:spPr>
            <p:txBody>
              <a:bodyPr>
                <a:spAutoFit/>
              </a:bodyPr>
              <a:lstStyle/>
              <a:p>
                <a:pPr algn="ctr">
                  <a:spcBef>
                    <a:spcPct val="20000"/>
                  </a:spcBef>
                  <a:buClr>
                    <a:srgbClr val="E1B40C"/>
                  </a:buClr>
                  <a:buFont typeface="微软雅黑" panose="020B0503020204020204" pitchFamily="34" charset="-122"/>
                  <a:buNone/>
                </a:pPr>
                <a:r>
                  <a:rPr lang="zh-CN" altLang="en-US" sz="1200" dirty="0">
                    <a:solidFill>
                      <a:schemeClr val="tx1">
                        <a:lumMod val="95000"/>
                        <a:lumOff val="5000"/>
                      </a:schemeClr>
                    </a:solidFill>
                    <a:latin typeface="微软雅黑" panose="020B0503020204020204" pitchFamily="34" charset="-122"/>
                    <a:ea typeface="方正颜宋简体_中" panose="02000000000000000000" pitchFamily="2" charset="-122"/>
                  </a:rPr>
                  <a:t>单击此处添加文字内容</a:t>
                </a:r>
              </a:p>
              <a:p>
                <a:pPr algn="ctr">
                  <a:spcBef>
                    <a:spcPct val="20000"/>
                  </a:spcBef>
                  <a:buClr>
                    <a:srgbClr val="E1B40C"/>
                  </a:buClr>
                  <a:buFont typeface="微软雅黑" panose="020B0503020204020204" pitchFamily="34" charset="-122"/>
                  <a:buNone/>
                </a:pPr>
                <a:r>
                  <a:rPr lang="zh-CN" altLang="en-US" sz="1200" dirty="0">
                    <a:solidFill>
                      <a:schemeClr val="tx1">
                        <a:lumMod val="95000"/>
                        <a:lumOff val="5000"/>
                      </a:schemeClr>
                    </a:solidFill>
                    <a:latin typeface="微软雅黑" panose="020B0503020204020204" pitchFamily="34" charset="-122"/>
                    <a:ea typeface="方正颜宋简体_中" panose="02000000000000000000" pitchFamily="2" charset="-122"/>
                  </a:rPr>
                  <a:t>单击此处添加文字内容</a:t>
                </a:r>
              </a:p>
            </p:txBody>
          </p:sp>
          <p:sp>
            <p:nvSpPr>
              <p:cNvPr id="12" name="Rectangle 59"/>
              <p:cNvSpPr>
                <a:spLocks noChangeArrowheads="1"/>
              </p:cNvSpPr>
              <p:nvPr/>
            </p:nvSpPr>
            <p:spPr bwMode="auto">
              <a:xfrm>
                <a:off x="2354" y="816"/>
                <a:ext cx="956" cy="178"/>
              </a:xfrm>
              <a:prstGeom prst="rect">
                <a:avLst/>
              </a:prstGeom>
              <a:noFill/>
              <a:ln w="9525">
                <a:noFill/>
                <a:miter lim="800000"/>
              </a:ln>
            </p:spPr>
            <p:txBody>
              <a:bodyPr>
                <a:spAutoFit/>
              </a:bodyPr>
              <a:lstStyle/>
              <a:p>
                <a:pPr algn="ct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单击此处添加文字</a:t>
                </a:r>
              </a:p>
            </p:txBody>
          </p:sp>
        </p:grpSp>
      </p:grpSp>
      <p:grpSp>
        <p:nvGrpSpPr>
          <p:cNvPr id="13" name="组合 12"/>
          <p:cNvGrpSpPr/>
          <p:nvPr/>
        </p:nvGrpSpPr>
        <p:grpSpPr>
          <a:xfrm>
            <a:off x="4425553" y="614946"/>
            <a:ext cx="1950244" cy="1792109"/>
            <a:chOff x="4495800" y="1484315"/>
            <a:chExt cx="1981200" cy="1828798"/>
          </a:xfrm>
        </p:grpSpPr>
        <p:sp>
          <p:nvSpPr>
            <p:cNvPr id="14" name="Oval 25"/>
            <p:cNvSpPr>
              <a:spLocks noChangeArrowheads="1"/>
            </p:cNvSpPr>
            <p:nvPr/>
          </p:nvSpPr>
          <p:spPr bwMode="auto">
            <a:xfrm>
              <a:off x="4857750" y="2417763"/>
              <a:ext cx="898525" cy="895350"/>
            </a:xfrm>
            <a:prstGeom prst="ellipse">
              <a:avLst/>
            </a:prstGeom>
            <a:solidFill>
              <a:srgbClr val="EB193E"/>
            </a:solidFill>
            <a:ln w="9525" algn="ctr">
              <a:solidFill>
                <a:srgbClr val="EB193E"/>
              </a:solidFill>
              <a:round/>
            </a:ln>
          </p:spPr>
          <p:txBody>
            <a:bodyPr wrap="none" anchor="ctr"/>
            <a:lstStyle/>
            <a:p>
              <a:pPr algn="ctr"/>
              <a:r>
                <a:rPr lang="en-US" altLang="zh-CN" sz="3900" dirty="0">
                  <a:solidFill>
                    <a:schemeClr val="bg1"/>
                  </a:solidFill>
                  <a:latin typeface="Times New Roman" panose="02020603050405020304" pitchFamily="18" charset="0"/>
                  <a:ea typeface="华文细黑" panose="02010600040101010101" pitchFamily="2" charset="-122"/>
                </a:rPr>
                <a:t>4</a:t>
              </a:r>
            </a:p>
          </p:txBody>
        </p:sp>
        <p:grpSp>
          <p:nvGrpSpPr>
            <p:cNvPr id="15" name="Group 60"/>
            <p:cNvGrpSpPr/>
            <p:nvPr/>
          </p:nvGrpSpPr>
          <p:grpSpPr bwMode="auto">
            <a:xfrm>
              <a:off x="4495800" y="1484315"/>
              <a:ext cx="1981200" cy="765176"/>
              <a:chOff x="2208" y="816"/>
              <a:chExt cx="1248" cy="482"/>
            </a:xfrm>
          </p:grpSpPr>
          <p:sp>
            <p:nvSpPr>
              <p:cNvPr id="16" name="Rectangle 61"/>
              <p:cNvSpPr>
                <a:spLocks noChangeArrowheads="1"/>
              </p:cNvSpPr>
              <p:nvPr/>
            </p:nvSpPr>
            <p:spPr bwMode="auto">
              <a:xfrm>
                <a:off x="2208" y="977"/>
                <a:ext cx="1248" cy="321"/>
              </a:xfrm>
              <a:prstGeom prst="rect">
                <a:avLst/>
              </a:prstGeom>
              <a:noFill/>
              <a:ln w="9525">
                <a:noFill/>
                <a:miter lim="800000"/>
              </a:ln>
            </p:spPr>
            <p:txBody>
              <a:bodyPr>
                <a:spAutoFit/>
              </a:bodyPr>
              <a:lstStyle/>
              <a:p>
                <a:pPr algn="ctr">
                  <a:spcBef>
                    <a:spcPct val="20000"/>
                  </a:spcBef>
                  <a:buClr>
                    <a:srgbClr val="E1B40C"/>
                  </a:buClr>
                  <a:buFont typeface="微软雅黑" panose="020B0503020204020204" pitchFamily="34" charset="-122"/>
                  <a:buNone/>
                </a:pPr>
                <a:r>
                  <a:rPr lang="zh-CN" altLang="en-US" sz="1200" dirty="0">
                    <a:solidFill>
                      <a:schemeClr val="tx1">
                        <a:lumMod val="95000"/>
                        <a:lumOff val="5000"/>
                      </a:schemeClr>
                    </a:solidFill>
                    <a:latin typeface="微软雅黑" panose="020B0503020204020204" pitchFamily="34" charset="-122"/>
                    <a:ea typeface="方正颜宋简体_中" panose="02000000000000000000" pitchFamily="2" charset="-122"/>
                  </a:rPr>
                  <a:t>单击此处添加文字内容</a:t>
                </a:r>
              </a:p>
              <a:p>
                <a:pPr algn="ctr">
                  <a:spcBef>
                    <a:spcPct val="20000"/>
                  </a:spcBef>
                  <a:buClr>
                    <a:srgbClr val="E1B40C"/>
                  </a:buClr>
                  <a:buFont typeface="微软雅黑" panose="020B0503020204020204" pitchFamily="34" charset="-122"/>
                  <a:buNone/>
                </a:pPr>
                <a:r>
                  <a:rPr lang="zh-CN" altLang="en-US" sz="1200" dirty="0">
                    <a:solidFill>
                      <a:schemeClr val="tx1">
                        <a:lumMod val="95000"/>
                        <a:lumOff val="5000"/>
                      </a:schemeClr>
                    </a:solidFill>
                    <a:latin typeface="微软雅黑" panose="020B0503020204020204" pitchFamily="34" charset="-122"/>
                    <a:ea typeface="方正颜宋简体_中" panose="02000000000000000000" pitchFamily="2" charset="-122"/>
                  </a:rPr>
                  <a:t>单击此处添加文字内容</a:t>
                </a:r>
              </a:p>
            </p:txBody>
          </p:sp>
          <p:sp>
            <p:nvSpPr>
              <p:cNvPr id="17" name="Rectangle 62"/>
              <p:cNvSpPr>
                <a:spLocks noChangeArrowheads="1"/>
              </p:cNvSpPr>
              <p:nvPr/>
            </p:nvSpPr>
            <p:spPr bwMode="auto">
              <a:xfrm>
                <a:off x="2354" y="816"/>
                <a:ext cx="956" cy="178"/>
              </a:xfrm>
              <a:prstGeom prst="rect">
                <a:avLst/>
              </a:prstGeom>
              <a:noFill/>
              <a:ln w="9525">
                <a:noFill/>
                <a:miter lim="800000"/>
              </a:ln>
            </p:spPr>
            <p:txBody>
              <a:bodyPr>
                <a:spAutoFit/>
              </a:bodyPr>
              <a:lstStyle/>
              <a:p>
                <a:pPr algn="ct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单击此处添加文字</a:t>
                </a:r>
              </a:p>
            </p:txBody>
          </p:sp>
        </p:grpSp>
      </p:grpSp>
      <p:grpSp>
        <p:nvGrpSpPr>
          <p:cNvPr id="18" name="组合 17"/>
          <p:cNvGrpSpPr/>
          <p:nvPr/>
        </p:nvGrpSpPr>
        <p:grpSpPr>
          <a:xfrm>
            <a:off x="252090" y="2160116"/>
            <a:ext cx="1950244" cy="1667659"/>
            <a:chOff x="228600" y="3097213"/>
            <a:chExt cx="1981200" cy="1701800"/>
          </a:xfrm>
        </p:grpSpPr>
        <p:sp>
          <p:nvSpPr>
            <p:cNvPr id="19" name="Oval 5"/>
            <p:cNvSpPr>
              <a:spLocks noChangeArrowheads="1"/>
            </p:cNvSpPr>
            <p:nvPr/>
          </p:nvSpPr>
          <p:spPr bwMode="auto">
            <a:xfrm>
              <a:off x="1295400" y="3903663"/>
              <a:ext cx="898525" cy="895350"/>
            </a:xfrm>
            <a:prstGeom prst="ellipse">
              <a:avLst/>
            </a:prstGeom>
            <a:solidFill>
              <a:srgbClr val="EB193E"/>
            </a:solidFill>
            <a:ln w="9525" algn="ctr">
              <a:solidFill>
                <a:srgbClr val="EB193E"/>
              </a:solidFill>
              <a:round/>
            </a:ln>
          </p:spPr>
          <p:txBody>
            <a:bodyPr wrap="none" anchor="ctr"/>
            <a:lstStyle/>
            <a:p>
              <a:pPr algn="ctr"/>
              <a:r>
                <a:rPr lang="en-US" altLang="zh-CN" sz="3900" dirty="0">
                  <a:solidFill>
                    <a:schemeClr val="bg1"/>
                  </a:solidFill>
                  <a:latin typeface="Times New Roman" panose="02020603050405020304" pitchFamily="18" charset="0"/>
                  <a:ea typeface="华文细黑" panose="02010600040101010101" pitchFamily="2" charset="-122"/>
                </a:rPr>
                <a:t>1</a:t>
              </a:r>
            </a:p>
          </p:txBody>
        </p:sp>
        <p:grpSp>
          <p:nvGrpSpPr>
            <p:cNvPr id="20" name="Group 63"/>
            <p:cNvGrpSpPr/>
            <p:nvPr/>
          </p:nvGrpSpPr>
          <p:grpSpPr bwMode="auto">
            <a:xfrm>
              <a:off x="228600" y="3097213"/>
              <a:ext cx="1981200" cy="763940"/>
              <a:chOff x="288" y="2592"/>
              <a:chExt cx="1488" cy="574"/>
            </a:xfrm>
          </p:grpSpPr>
          <p:sp>
            <p:nvSpPr>
              <p:cNvPr id="21" name="Rectangle 64"/>
              <p:cNvSpPr>
                <a:spLocks noChangeArrowheads="1"/>
              </p:cNvSpPr>
              <p:nvPr/>
            </p:nvSpPr>
            <p:spPr bwMode="auto">
              <a:xfrm>
                <a:off x="288" y="2784"/>
                <a:ext cx="1488" cy="382"/>
              </a:xfrm>
              <a:prstGeom prst="rect">
                <a:avLst/>
              </a:prstGeom>
              <a:noFill/>
              <a:ln w="9525">
                <a:noFill/>
                <a:miter lim="800000"/>
              </a:ln>
            </p:spPr>
            <p:txBody>
              <a:bodyPr>
                <a:spAutoFit/>
              </a:bodyPr>
              <a:lstStyle/>
              <a:p>
                <a:pPr algn="r">
                  <a:spcBef>
                    <a:spcPct val="20000"/>
                  </a:spcBef>
                  <a:buClr>
                    <a:srgbClr val="E1B40C"/>
                  </a:buClr>
                  <a:buFont typeface="微软雅黑" panose="020B0503020204020204" pitchFamily="34" charset="-122"/>
                  <a:buNone/>
                </a:pPr>
                <a:r>
                  <a:rPr lang="zh-CN" altLang="en-US" sz="1200" dirty="0">
                    <a:solidFill>
                      <a:schemeClr val="tx1">
                        <a:lumMod val="95000"/>
                        <a:lumOff val="5000"/>
                      </a:schemeClr>
                    </a:solidFill>
                    <a:latin typeface="微软雅黑" panose="020B0503020204020204" pitchFamily="34" charset="-122"/>
                    <a:ea typeface="方正颜宋简体_中" panose="02000000000000000000" pitchFamily="2" charset="-122"/>
                  </a:rPr>
                  <a:t>单击此处添加文字内容</a:t>
                </a:r>
              </a:p>
              <a:p>
                <a:pPr algn="r">
                  <a:spcBef>
                    <a:spcPct val="20000"/>
                  </a:spcBef>
                  <a:buClr>
                    <a:srgbClr val="E1B40C"/>
                  </a:buClr>
                  <a:buFont typeface="微软雅黑" panose="020B0503020204020204" pitchFamily="34" charset="-122"/>
                  <a:buNone/>
                </a:pPr>
                <a:r>
                  <a:rPr lang="zh-CN" altLang="en-US" sz="1200" dirty="0">
                    <a:solidFill>
                      <a:schemeClr val="tx1">
                        <a:lumMod val="95000"/>
                        <a:lumOff val="5000"/>
                      </a:schemeClr>
                    </a:solidFill>
                    <a:latin typeface="微软雅黑" panose="020B0503020204020204" pitchFamily="34" charset="-122"/>
                    <a:ea typeface="方正颜宋简体_中" panose="02000000000000000000" pitchFamily="2" charset="-122"/>
                  </a:rPr>
                  <a:t>单击此处添加文字内容</a:t>
                </a:r>
              </a:p>
            </p:txBody>
          </p:sp>
          <p:sp>
            <p:nvSpPr>
              <p:cNvPr id="22" name="Rectangle 65"/>
              <p:cNvSpPr>
                <a:spLocks noChangeArrowheads="1"/>
              </p:cNvSpPr>
              <p:nvPr/>
            </p:nvSpPr>
            <p:spPr bwMode="auto">
              <a:xfrm>
                <a:off x="636" y="2592"/>
                <a:ext cx="1140" cy="212"/>
              </a:xfrm>
              <a:prstGeom prst="rect">
                <a:avLst/>
              </a:prstGeom>
              <a:noFill/>
              <a:ln w="9525">
                <a:noFill/>
                <a:miter lim="800000"/>
              </a:ln>
            </p:spPr>
            <p:txBody>
              <a:bodyPr>
                <a:spAutoFit/>
              </a:bodyPr>
              <a:lstStyle/>
              <a:p>
                <a:pPr algn="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单击此处添加文字</a:t>
                </a:r>
              </a:p>
            </p:txBody>
          </p:sp>
        </p:grpSp>
      </p:grpSp>
      <p:grpSp>
        <p:nvGrpSpPr>
          <p:cNvPr id="23" name="组合 22"/>
          <p:cNvGrpSpPr/>
          <p:nvPr/>
        </p:nvGrpSpPr>
        <p:grpSpPr>
          <a:xfrm>
            <a:off x="6769596" y="2195489"/>
            <a:ext cx="2081510" cy="1704993"/>
            <a:chOff x="6877050" y="3097215"/>
            <a:chExt cx="2114550" cy="1739898"/>
          </a:xfrm>
        </p:grpSpPr>
        <p:sp>
          <p:nvSpPr>
            <p:cNvPr id="24" name="Oval 30"/>
            <p:cNvSpPr>
              <a:spLocks noChangeArrowheads="1"/>
            </p:cNvSpPr>
            <p:nvPr/>
          </p:nvSpPr>
          <p:spPr bwMode="auto">
            <a:xfrm>
              <a:off x="6877050" y="3941763"/>
              <a:ext cx="898525" cy="895350"/>
            </a:xfrm>
            <a:prstGeom prst="ellipse">
              <a:avLst/>
            </a:prstGeom>
            <a:solidFill>
              <a:srgbClr val="EB193E"/>
            </a:solidFill>
            <a:ln w="9525" algn="ctr">
              <a:solidFill>
                <a:srgbClr val="EB193E"/>
              </a:solidFill>
              <a:round/>
            </a:ln>
          </p:spPr>
          <p:txBody>
            <a:bodyPr wrap="none" anchor="ctr"/>
            <a:lstStyle/>
            <a:p>
              <a:pPr algn="ctr"/>
              <a:r>
                <a:rPr lang="en-US" altLang="zh-CN" sz="3900" dirty="0">
                  <a:solidFill>
                    <a:schemeClr val="bg1"/>
                  </a:solidFill>
                  <a:latin typeface="Times New Roman" panose="02020603050405020304" pitchFamily="18" charset="0"/>
                  <a:ea typeface="华文细黑" panose="02010600040101010101" pitchFamily="2" charset="-122"/>
                </a:rPr>
                <a:t>6</a:t>
              </a:r>
            </a:p>
          </p:txBody>
        </p:sp>
        <p:grpSp>
          <p:nvGrpSpPr>
            <p:cNvPr id="25" name="Group 66"/>
            <p:cNvGrpSpPr/>
            <p:nvPr/>
          </p:nvGrpSpPr>
          <p:grpSpPr bwMode="auto">
            <a:xfrm>
              <a:off x="7010400" y="3097215"/>
              <a:ext cx="1981200" cy="765176"/>
              <a:chOff x="3718" y="1104"/>
              <a:chExt cx="1248" cy="482"/>
            </a:xfrm>
          </p:grpSpPr>
          <p:sp>
            <p:nvSpPr>
              <p:cNvPr id="26" name="Rectangle 67"/>
              <p:cNvSpPr>
                <a:spLocks noChangeArrowheads="1"/>
              </p:cNvSpPr>
              <p:nvPr/>
            </p:nvSpPr>
            <p:spPr bwMode="auto">
              <a:xfrm>
                <a:off x="3718" y="1265"/>
                <a:ext cx="1248" cy="321"/>
              </a:xfrm>
              <a:prstGeom prst="rect">
                <a:avLst/>
              </a:prstGeom>
              <a:noFill/>
              <a:ln w="9525">
                <a:noFill/>
                <a:miter lim="800000"/>
              </a:ln>
            </p:spPr>
            <p:txBody>
              <a:bodyPr>
                <a:spAutoFit/>
              </a:bodyPr>
              <a:lstStyle/>
              <a:p>
                <a:pPr>
                  <a:spcBef>
                    <a:spcPct val="20000"/>
                  </a:spcBef>
                  <a:buClr>
                    <a:srgbClr val="E1B40C"/>
                  </a:buClr>
                  <a:buFont typeface="微软雅黑" panose="020B0503020204020204" pitchFamily="34" charset="-122"/>
                  <a:buNone/>
                </a:pPr>
                <a:r>
                  <a:rPr lang="zh-CN" altLang="en-US" sz="1200" dirty="0">
                    <a:solidFill>
                      <a:schemeClr val="tx1">
                        <a:lumMod val="95000"/>
                        <a:lumOff val="5000"/>
                      </a:schemeClr>
                    </a:solidFill>
                    <a:latin typeface="微软雅黑" panose="020B0503020204020204" pitchFamily="34" charset="-122"/>
                    <a:ea typeface="方正颜宋简体_中" panose="02000000000000000000" pitchFamily="2" charset="-122"/>
                  </a:rPr>
                  <a:t>单击此处添加文字内容</a:t>
                </a:r>
              </a:p>
              <a:p>
                <a:pPr>
                  <a:spcBef>
                    <a:spcPct val="20000"/>
                  </a:spcBef>
                  <a:buClr>
                    <a:srgbClr val="E1B40C"/>
                  </a:buClr>
                  <a:buFont typeface="微软雅黑" panose="020B0503020204020204" pitchFamily="34" charset="-122"/>
                  <a:buNone/>
                </a:pPr>
                <a:r>
                  <a:rPr lang="zh-CN" altLang="en-US" sz="1200" dirty="0">
                    <a:solidFill>
                      <a:schemeClr val="tx1">
                        <a:lumMod val="95000"/>
                        <a:lumOff val="5000"/>
                      </a:schemeClr>
                    </a:solidFill>
                    <a:latin typeface="微软雅黑" panose="020B0503020204020204" pitchFamily="34" charset="-122"/>
                    <a:ea typeface="方正颜宋简体_中" panose="02000000000000000000" pitchFamily="2" charset="-122"/>
                  </a:rPr>
                  <a:t>单击此处添加文字内容</a:t>
                </a:r>
              </a:p>
            </p:txBody>
          </p:sp>
          <p:sp>
            <p:nvSpPr>
              <p:cNvPr id="27" name="Rectangle 68"/>
              <p:cNvSpPr>
                <a:spLocks noChangeArrowheads="1"/>
              </p:cNvSpPr>
              <p:nvPr/>
            </p:nvSpPr>
            <p:spPr bwMode="auto">
              <a:xfrm>
                <a:off x="3718" y="1104"/>
                <a:ext cx="956" cy="178"/>
              </a:xfrm>
              <a:prstGeom prst="rect">
                <a:avLst/>
              </a:prstGeom>
              <a:noFill/>
              <a:ln w="9525">
                <a:noFill/>
                <a:miter lim="800000"/>
              </a:ln>
            </p:spPr>
            <p:txBody>
              <a:bodyPr>
                <a:spAutoFit/>
              </a:bodyPr>
              <a:lstStyle/>
              <a:p>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单击此处添加文字</a:t>
                </a:r>
              </a:p>
            </p:txBody>
          </p:sp>
        </p:grpSp>
      </p:grpSp>
      <p:grpSp>
        <p:nvGrpSpPr>
          <p:cNvPr id="28" name="组合 27"/>
          <p:cNvGrpSpPr/>
          <p:nvPr/>
        </p:nvGrpSpPr>
        <p:grpSpPr>
          <a:xfrm>
            <a:off x="1050132" y="1216981"/>
            <a:ext cx="2028379" cy="1768777"/>
            <a:chOff x="1066800" y="2098675"/>
            <a:chExt cx="2060575" cy="1804988"/>
          </a:xfrm>
        </p:grpSpPr>
        <p:sp>
          <p:nvSpPr>
            <p:cNvPr id="29" name="Oval 10"/>
            <p:cNvSpPr>
              <a:spLocks noChangeArrowheads="1"/>
            </p:cNvSpPr>
            <p:nvPr/>
          </p:nvSpPr>
          <p:spPr bwMode="auto">
            <a:xfrm>
              <a:off x="2228850" y="3008313"/>
              <a:ext cx="898525" cy="895350"/>
            </a:xfrm>
            <a:prstGeom prst="ellipse">
              <a:avLst/>
            </a:prstGeom>
            <a:solidFill>
              <a:srgbClr val="EB193E"/>
            </a:solidFill>
            <a:ln w="9525" algn="ctr">
              <a:solidFill>
                <a:srgbClr val="EB193E"/>
              </a:solidFill>
              <a:round/>
            </a:ln>
          </p:spPr>
          <p:txBody>
            <a:bodyPr wrap="none" anchor="ctr"/>
            <a:lstStyle/>
            <a:p>
              <a:pPr algn="ctr"/>
              <a:r>
                <a:rPr lang="en-US" altLang="zh-CN" sz="3900" dirty="0">
                  <a:solidFill>
                    <a:schemeClr val="bg1"/>
                  </a:solidFill>
                  <a:latin typeface="Times New Roman" panose="02020603050405020304" pitchFamily="18" charset="0"/>
                  <a:ea typeface="华文细黑" panose="02010600040101010101" pitchFamily="2" charset="-122"/>
                </a:rPr>
                <a:t>2</a:t>
              </a:r>
            </a:p>
          </p:txBody>
        </p:sp>
        <p:grpSp>
          <p:nvGrpSpPr>
            <p:cNvPr id="30" name="Group 69"/>
            <p:cNvGrpSpPr/>
            <p:nvPr/>
          </p:nvGrpSpPr>
          <p:grpSpPr bwMode="auto">
            <a:xfrm>
              <a:off x="1066800" y="2098675"/>
              <a:ext cx="1981200" cy="763940"/>
              <a:chOff x="288" y="2592"/>
              <a:chExt cx="1488" cy="574"/>
            </a:xfrm>
          </p:grpSpPr>
          <p:sp>
            <p:nvSpPr>
              <p:cNvPr id="31" name="Rectangle 70"/>
              <p:cNvSpPr>
                <a:spLocks noChangeArrowheads="1"/>
              </p:cNvSpPr>
              <p:nvPr/>
            </p:nvSpPr>
            <p:spPr bwMode="auto">
              <a:xfrm>
                <a:off x="288" y="2784"/>
                <a:ext cx="1488" cy="382"/>
              </a:xfrm>
              <a:prstGeom prst="rect">
                <a:avLst/>
              </a:prstGeom>
              <a:noFill/>
              <a:ln w="9525">
                <a:noFill/>
                <a:miter lim="800000"/>
              </a:ln>
            </p:spPr>
            <p:txBody>
              <a:bodyPr>
                <a:spAutoFit/>
              </a:bodyPr>
              <a:lstStyle/>
              <a:p>
                <a:pPr algn="r">
                  <a:spcBef>
                    <a:spcPct val="20000"/>
                  </a:spcBef>
                  <a:buClr>
                    <a:srgbClr val="E1B40C"/>
                  </a:buClr>
                  <a:buFont typeface="微软雅黑" panose="020B0503020204020204" pitchFamily="34" charset="-122"/>
                  <a:buNone/>
                </a:pPr>
                <a:r>
                  <a:rPr lang="zh-CN" altLang="en-US" sz="1200" dirty="0">
                    <a:solidFill>
                      <a:schemeClr val="tx1">
                        <a:lumMod val="95000"/>
                        <a:lumOff val="5000"/>
                      </a:schemeClr>
                    </a:solidFill>
                    <a:latin typeface="微软雅黑" panose="020B0503020204020204" pitchFamily="34" charset="-122"/>
                    <a:ea typeface="方正颜宋简体_中" panose="02000000000000000000" pitchFamily="2" charset="-122"/>
                  </a:rPr>
                  <a:t>单击此处添加文字内容</a:t>
                </a:r>
              </a:p>
              <a:p>
                <a:pPr algn="r">
                  <a:spcBef>
                    <a:spcPct val="20000"/>
                  </a:spcBef>
                  <a:buClr>
                    <a:srgbClr val="E1B40C"/>
                  </a:buClr>
                  <a:buFont typeface="微软雅黑" panose="020B0503020204020204" pitchFamily="34" charset="-122"/>
                  <a:buNone/>
                </a:pPr>
                <a:r>
                  <a:rPr lang="zh-CN" altLang="en-US" sz="1200" dirty="0">
                    <a:solidFill>
                      <a:schemeClr val="tx1">
                        <a:lumMod val="95000"/>
                        <a:lumOff val="5000"/>
                      </a:schemeClr>
                    </a:solidFill>
                    <a:latin typeface="微软雅黑" panose="020B0503020204020204" pitchFamily="34" charset="-122"/>
                    <a:ea typeface="方正颜宋简体_中" panose="02000000000000000000" pitchFamily="2" charset="-122"/>
                  </a:rPr>
                  <a:t>单击此处添加文字内容</a:t>
                </a:r>
              </a:p>
            </p:txBody>
          </p:sp>
          <p:sp>
            <p:nvSpPr>
              <p:cNvPr id="32" name="Rectangle 71"/>
              <p:cNvSpPr>
                <a:spLocks noChangeArrowheads="1"/>
              </p:cNvSpPr>
              <p:nvPr/>
            </p:nvSpPr>
            <p:spPr bwMode="auto">
              <a:xfrm>
                <a:off x="636" y="2592"/>
                <a:ext cx="1140" cy="212"/>
              </a:xfrm>
              <a:prstGeom prst="rect">
                <a:avLst/>
              </a:prstGeom>
              <a:noFill/>
              <a:ln w="9525">
                <a:noFill/>
                <a:miter lim="800000"/>
              </a:ln>
            </p:spPr>
            <p:txBody>
              <a:bodyPr>
                <a:spAutoFit/>
              </a:bodyPr>
              <a:lstStyle/>
              <a:p>
                <a:pPr algn="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单击此处添加文字</a:t>
                </a:r>
              </a:p>
            </p:txBody>
          </p:sp>
        </p:grpSp>
      </p:grpSp>
      <p:grpSp>
        <p:nvGrpSpPr>
          <p:cNvPr id="33" name="组合 32"/>
          <p:cNvGrpSpPr/>
          <p:nvPr/>
        </p:nvGrpSpPr>
        <p:grpSpPr>
          <a:xfrm>
            <a:off x="5847606" y="1212317"/>
            <a:ext cx="2253407" cy="1746995"/>
            <a:chOff x="5940425" y="2093915"/>
            <a:chExt cx="2289175" cy="1782760"/>
          </a:xfrm>
        </p:grpSpPr>
        <p:sp>
          <p:nvSpPr>
            <p:cNvPr id="34" name="Oval 15"/>
            <p:cNvSpPr>
              <a:spLocks noChangeArrowheads="1"/>
            </p:cNvSpPr>
            <p:nvPr/>
          </p:nvSpPr>
          <p:spPr bwMode="auto">
            <a:xfrm>
              <a:off x="5940425" y="2981325"/>
              <a:ext cx="898525" cy="895350"/>
            </a:xfrm>
            <a:prstGeom prst="ellipse">
              <a:avLst/>
            </a:prstGeom>
            <a:solidFill>
              <a:srgbClr val="EB193E"/>
            </a:solidFill>
            <a:ln w="9525" algn="ctr">
              <a:solidFill>
                <a:srgbClr val="EB193E"/>
              </a:solidFill>
              <a:round/>
            </a:ln>
          </p:spPr>
          <p:txBody>
            <a:bodyPr wrap="none" anchor="ctr"/>
            <a:lstStyle/>
            <a:p>
              <a:pPr algn="ctr"/>
              <a:r>
                <a:rPr lang="en-US" altLang="zh-CN" sz="3900" dirty="0">
                  <a:solidFill>
                    <a:schemeClr val="bg1"/>
                  </a:solidFill>
                  <a:latin typeface="Times New Roman" panose="02020603050405020304" pitchFamily="18" charset="0"/>
                  <a:ea typeface="方正颜宋简体_中" panose="02000000000000000000" pitchFamily="2" charset="-122"/>
                </a:rPr>
                <a:t>5</a:t>
              </a:r>
            </a:p>
          </p:txBody>
        </p:sp>
        <p:grpSp>
          <p:nvGrpSpPr>
            <p:cNvPr id="35" name="Group 72"/>
            <p:cNvGrpSpPr/>
            <p:nvPr/>
          </p:nvGrpSpPr>
          <p:grpSpPr bwMode="auto">
            <a:xfrm>
              <a:off x="6248400" y="2093915"/>
              <a:ext cx="1981200" cy="765176"/>
              <a:chOff x="3718" y="1104"/>
              <a:chExt cx="1248" cy="482"/>
            </a:xfrm>
          </p:grpSpPr>
          <p:sp>
            <p:nvSpPr>
              <p:cNvPr id="36" name="Rectangle 73"/>
              <p:cNvSpPr>
                <a:spLocks noChangeArrowheads="1"/>
              </p:cNvSpPr>
              <p:nvPr/>
            </p:nvSpPr>
            <p:spPr bwMode="auto">
              <a:xfrm>
                <a:off x="3718" y="1265"/>
                <a:ext cx="1248" cy="321"/>
              </a:xfrm>
              <a:prstGeom prst="rect">
                <a:avLst/>
              </a:prstGeom>
              <a:noFill/>
              <a:ln w="9525">
                <a:noFill/>
                <a:miter lim="800000"/>
              </a:ln>
            </p:spPr>
            <p:txBody>
              <a:bodyPr>
                <a:spAutoFit/>
              </a:bodyPr>
              <a:lstStyle/>
              <a:p>
                <a:pPr>
                  <a:spcBef>
                    <a:spcPct val="20000"/>
                  </a:spcBef>
                  <a:buClr>
                    <a:srgbClr val="E1B40C"/>
                  </a:buClr>
                  <a:buFont typeface="微软雅黑" panose="020B0503020204020204" pitchFamily="34" charset="-122"/>
                  <a:buNone/>
                </a:pPr>
                <a:r>
                  <a:rPr lang="zh-CN" altLang="en-US" sz="1200" dirty="0">
                    <a:solidFill>
                      <a:schemeClr val="tx1">
                        <a:lumMod val="95000"/>
                        <a:lumOff val="5000"/>
                      </a:schemeClr>
                    </a:solidFill>
                    <a:latin typeface="微软雅黑" panose="020B0503020204020204" pitchFamily="34" charset="-122"/>
                    <a:ea typeface="方正颜宋简体_中" panose="02000000000000000000" pitchFamily="2" charset="-122"/>
                  </a:rPr>
                  <a:t>单击此处添加文字内容</a:t>
                </a:r>
              </a:p>
              <a:p>
                <a:pPr>
                  <a:spcBef>
                    <a:spcPct val="20000"/>
                  </a:spcBef>
                  <a:buClr>
                    <a:srgbClr val="E1B40C"/>
                  </a:buClr>
                  <a:buFont typeface="微软雅黑" panose="020B0503020204020204" pitchFamily="34" charset="-122"/>
                  <a:buNone/>
                </a:pPr>
                <a:r>
                  <a:rPr lang="zh-CN" altLang="en-US" sz="1200" dirty="0">
                    <a:solidFill>
                      <a:schemeClr val="tx1">
                        <a:lumMod val="95000"/>
                        <a:lumOff val="5000"/>
                      </a:schemeClr>
                    </a:solidFill>
                    <a:latin typeface="微软雅黑" panose="020B0503020204020204" pitchFamily="34" charset="-122"/>
                    <a:ea typeface="方正颜宋简体_中" panose="02000000000000000000" pitchFamily="2" charset="-122"/>
                  </a:rPr>
                  <a:t>单击此处添加文字内容</a:t>
                </a:r>
              </a:p>
            </p:txBody>
          </p:sp>
          <p:sp>
            <p:nvSpPr>
              <p:cNvPr id="37" name="Rectangle 74"/>
              <p:cNvSpPr>
                <a:spLocks noChangeArrowheads="1"/>
              </p:cNvSpPr>
              <p:nvPr/>
            </p:nvSpPr>
            <p:spPr bwMode="auto">
              <a:xfrm>
                <a:off x="3718" y="1104"/>
                <a:ext cx="956" cy="178"/>
              </a:xfrm>
              <a:prstGeom prst="rect">
                <a:avLst/>
              </a:prstGeom>
              <a:noFill/>
              <a:ln w="9525">
                <a:noFill/>
                <a:miter lim="800000"/>
              </a:ln>
            </p:spPr>
            <p:txBody>
              <a:bodyPr>
                <a:spAutoFit/>
              </a:bodyPr>
              <a:lstStyle/>
              <a:p>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单击此处添加文字</a:t>
                </a:r>
              </a:p>
            </p:txBody>
          </p:sp>
        </p:grpSp>
      </p:grpSp>
      <p:sp>
        <p:nvSpPr>
          <p:cNvPr id="38" name="Oval 44"/>
          <p:cNvSpPr>
            <a:spLocks noChangeArrowheads="1"/>
          </p:cNvSpPr>
          <p:nvPr/>
        </p:nvSpPr>
        <p:spPr bwMode="gray">
          <a:xfrm>
            <a:off x="3781726" y="3438454"/>
            <a:ext cx="1437681" cy="1414088"/>
          </a:xfrm>
          <a:prstGeom prst="ellipse">
            <a:avLst/>
          </a:prstGeom>
          <a:solidFill>
            <a:srgbClr val="EB193E"/>
          </a:solidFill>
          <a:ln w="9525" algn="ctr">
            <a:solidFill>
              <a:srgbClr val="EB193E"/>
            </a:solidFill>
            <a:round/>
          </a:ln>
          <a:effectLst/>
        </p:spPr>
        <p:txBody>
          <a:bodyPr wrap="none" lIns="89858" tIns="44929" rIns="89858" bIns="44929" anchor="ctr"/>
          <a:lstStyle/>
          <a:p>
            <a:pPr algn="ctr"/>
            <a:r>
              <a:rPr lang="zh-CN" altLang="en-US" dirty="0">
                <a:solidFill>
                  <a:schemeClr val="bg1"/>
                </a:solidFill>
                <a:latin typeface="Times New Roman" panose="02020603050405020304" pitchFamily="18" charset="0"/>
                <a:ea typeface="方正颜宋简体_中" panose="02000000000000000000" pitchFamily="2" charset="-122"/>
              </a:rPr>
              <a:t>单击此处</a:t>
            </a:r>
          </a:p>
          <a:p>
            <a:pPr algn="ctr"/>
            <a:r>
              <a:rPr lang="zh-CN" altLang="en-US" dirty="0">
                <a:solidFill>
                  <a:schemeClr val="bg1"/>
                </a:solidFill>
                <a:latin typeface="Times New Roman" panose="02020603050405020304" pitchFamily="18" charset="0"/>
                <a:ea typeface="方正颜宋简体_中" panose="02000000000000000000" pitchFamily="2" charset="-122"/>
              </a:rPr>
              <a:t>添加文字</a:t>
            </a:r>
          </a:p>
        </p:txBody>
      </p:sp>
    </p:spTree>
  </p:cSld>
  <p:clrMapOvr>
    <a:masterClrMapping/>
  </p:clrMapOvr>
  <mc:AlternateContent xmlns:mc="http://schemas.openxmlformats.org/markup-compatibility/2006" xmlns:p14="http://schemas.microsoft.com/office/powerpoint/2010/main">
    <mc:Choice Requires="p14">
      <p:transition spd="slow" p14:dur="2000" advTm="1521"/>
    </mc:Choice>
    <mc:Fallback xmlns="">
      <p:transition spd="slow" advTm="15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childTnLst>
                          </p:cTn>
                        </p:par>
                        <p:par>
                          <p:cTn id="10" fill="hold">
                            <p:stCondLst>
                              <p:cond delay="500"/>
                            </p:stCondLst>
                            <p:childTnLst>
                              <p:par>
                                <p:cTn id="11" presetID="23" presetClass="entr" presetSubtype="16"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childTnLst>
                                </p:cTn>
                              </p:par>
                            </p:childTnLst>
                          </p:cTn>
                        </p:par>
                        <p:par>
                          <p:cTn id="15" fill="hold">
                            <p:stCondLst>
                              <p:cond delay="1000"/>
                            </p:stCondLst>
                            <p:childTnLst>
                              <p:par>
                                <p:cTn id="16" presetID="3" presetClass="entr" presetSubtype="10" fill="hold"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linds(horizontal)">
                                      <p:cBhvr>
                                        <p:cTn id="18" dur="500"/>
                                        <p:tgtEl>
                                          <p:spTgt spid="18"/>
                                        </p:tgtEl>
                                      </p:cBhvr>
                                    </p:animEffect>
                                  </p:childTnLst>
                                </p:cTn>
                              </p:par>
                            </p:childTnLst>
                          </p:cTn>
                        </p:par>
                        <p:par>
                          <p:cTn id="19" fill="hold">
                            <p:stCondLst>
                              <p:cond delay="1500"/>
                            </p:stCondLst>
                            <p:childTnLst>
                              <p:par>
                                <p:cTn id="20" presetID="23" presetClass="entr" presetSubtype="16"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ID="3" presetClass="entr" presetSubtype="10" fill="hold"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blinds(horizontal)">
                                      <p:cBhvr>
                                        <p:cTn id="27" dur="500"/>
                                        <p:tgtEl>
                                          <p:spTgt spid="28"/>
                                        </p:tgtEl>
                                      </p:cBhvr>
                                    </p:animEffect>
                                  </p:childTnLst>
                                </p:cTn>
                              </p:par>
                            </p:childTnLst>
                          </p:cTn>
                        </p:par>
                        <p:par>
                          <p:cTn id="28" fill="hold">
                            <p:stCondLst>
                              <p:cond delay="2500"/>
                            </p:stCondLst>
                            <p:childTnLst>
                              <p:par>
                                <p:cTn id="29" presetID="23" presetClass="entr" presetSubtype="16"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p:cTn id="31" dur="500" fill="hold"/>
                                        <p:tgtEl>
                                          <p:spTgt spid="3"/>
                                        </p:tgtEl>
                                        <p:attrNameLst>
                                          <p:attrName>ppt_w</p:attrName>
                                        </p:attrNameLst>
                                      </p:cBhvr>
                                      <p:tavLst>
                                        <p:tav tm="0">
                                          <p:val>
                                            <p:fltVal val="0"/>
                                          </p:val>
                                        </p:tav>
                                        <p:tav tm="100000">
                                          <p:val>
                                            <p:strVal val="#ppt_w"/>
                                          </p:val>
                                        </p:tav>
                                      </p:tavLst>
                                    </p:anim>
                                    <p:anim calcmode="lin" valueType="num">
                                      <p:cBhvr>
                                        <p:cTn id="32" dur="500" fill="hold"/>
                                        <p:tgtEl>
                                          <p:spTgt spid="3"/>
                                        </p:tgtEl>
                                        <p:attrNameLst>
                                          <p:attrName>ppt_h</p:attrName>
                                        </p:attrNameLst>
                                      </p:cBhvr>
                                      <p:tavLst>
                                        <p:tav tm="0">
                                          <p:val>
                                            <p:fltVal val="0"/>
                                          </p:val>
                                        </p:tav>
                                        <p:tav tm="100000">
                                          <p:val>
                                            <p:strVal val="#ppt_h"/>
                                          </p:val>
                                        </p:tav>
                                      </p:tavLst>
                                    </p:anim>
                                  </p:childTnLst>
                                </p:cTn>
                              </p:par>
                            </p:childTnLst>
                          </p:cTn>
                        </p:par>
                        <p:par>
                          <p:cTn id="33" fill="hold">
                            <p:stCondLst>
                              <p:cond delay="3000"/>
                            </p:stCondLst>
                            <p:childTnLst>
                              <p:par>
                                <p:cTn id="34" presetID="3" presetClass="entr" presetSubtype="10" fill="hold"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blinds(horizontal)">
                                      <p:cBhvr>
                                        <p:cTn id="36" dur="500"/>
                                        <p:tgtEl>
                                          <p:spTgt spid="8"/>
                                        </p:tgtEl>
                                      </p:cBhvr>
                                    </p:animEffect>
                                  </p:childTnLst>
                                </p:cTn>
                              </p:par>
                            </p:childTnLst>
                          </p:cTn>
                        </p:par>
                        <p:par>
                          <p:cTn id="37" fill="hold">
                            <p:stCondLst>
                              <p:cond delay="3500"/>
                            </p:stCondLst>
                            <p:childTnLst>
                              <p:par>
                                <p:cTn id="38" presetID="23" presetClass="entr" presetSubtype="16" fill="hold" grpId="0" nodeType="afterEffect">
                                  <p:stCondLst>
                                    <p:cond delay="0"/>
                                  </p:stCondLst>
                                  <p:childTnLst>
                                    <p:set>
                                      <p:cBhvr>
                                        <p:cTn id="39" dur="1" fill="hold">
                                          <p:stCondLst>
                                            <p:cond delay="0"/>
                                          </p:stCondLst>
                                        </p:cTn>
                                        <p:tgtEl>
                                          <p:spTgt spid="2"/>
                                        </p:tgtEl>
                                        <p:attrNameLst>
                                          <p:attrName>style.visibility</p:attrName>
                                        </p:attrNameLst>
                                      </p:cBhvr>
                                      <p:to>
                                        <p:strVal val="visible"/>
                                      </p:to>
                                    </p:set>
                                    <p:anim calcmode="lin" valueType="num">
                                      <p:cBhvr>
                                        <p:cTn id="40" dur="500" fill="hold"/>
                                        <p:tgtEl>
                                          <p:spTgt spid="2"/>
                                        </p:tgtEl>
                                        <p:attrNameLst>
                                          <p:attrName>ppt_w</p:attrName>
                                        </p:attrNameLst>
                                      </p:cBhvr>
                                      <p:tavLst>
                                        <p:tav tm="0">
                                          <p:val>
                                            <p:fltVal val="0"/>
                                          </p:val>
                                        </p:tav>
                                        <p:tav tm="100000">
                                          <p:val>
                                            <p:strVal val="#ppt_w"/>
                                          </p:val>
                                        </p:tav>
                                      </p:tavLst>
                                    </p:anim>
                                    <p:anim calcmode="lin" valueType="num">
                                      <p:cBhvr>
                                        <p:cTn id="41" dur="500" fill="hold"/>
                                        <p:tgtEl>
                                          <p:spTgt spid="2"/>
                                        </p:tgtEl>
                                        <p:attrNameLst>
                                          <p:attrName>ppt_h</p:attrName>
                                        </p:attrNameLst>
                                      </p:cBhvr>
                                      <p:tavLst>
                                        <p:tav tm="0">
                                          <p:val>
                                            <p:fltVal val="0"/>
                                          </p:val>
                                        </p:tav>
                                        <p:tav tm="100000">
                                          <p:val>
                                            <p:strVal val="#ppt_h"/>
                                          </p:val>
                                        </p:tav>
                                      </p:tavLst>
                                    </p:anim>
                                  </p:childTnLst>
                                </p:cTn>
                              </p:par>
                            </p:childTnLst>
                          </p:cTn>
                        </p:par>
                        <p:par>
                          <p:cTn id="42" fill="hold">
                            <p:stCondLst>
                              <p:cond delay="4000"/>
                            </p:stCondLst>
                            <p:childTnLst>
                              <p:par>
                                <p:cTn id="43" presetID="3" presetClass="entr" presetSubtype="10" fill="hold" nodeType="after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blinds(horizontal)">
                                      <p:cBhvr>
                                        <p:cTn id="45" dur="500"/>
                                        <p:tgtEl>
                                          <p:spTgt spid="13"/>
                                        </p:tgtEl>
                                      </p:cBhvr>
                                    </p:animEffect>
                                  </p:childTnLst>
                                </p:cTn>
                              </p:par>
                            </p:childTnLst>
                          </p:cTn>
                        </p:par>
                        <p:par>
                          <p:cTn id="46" fill="hold">
                            <p:stCondLst>
                              <p:cond delay="4500"/>
                            </p:stCondLst>
                            <p:childTnLst>
                              <p:par>
                                <p:cTn id="47" presetID="23" presetClass="entr" presetSubtype="16" fill="hold" grpId="0" nodeType="after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p:cTn id="49" dur="500" fill="hold"/>
                                        <p:tgtEl>
                                          <p:spTgt spid="6"/>
                                        </p:tgtEl>
                                        <p:attrNameLst>
                                          <p:attrName>ppt_w</p:attrName>
                                        </p:attrNameLst>
                                      </p:cBhvr>
                                      <p:tavLst>
                                        <p:tav tm="0">
                                          <p:val>
                                            <p:fltVal val="0"/>
                                          </p:val>
                                        </p:tav>
                                        <p:tav tm="100000">
                                          <p:val>
                                            <p:strVal val="#ppt_w"/>
                                          </p:val>
                                        </p:tav>
                                      </p:tavLst>
                                    </p:anim>
                                    <p:anim calcmode="lin" valueType="num">
                                      <p:cBhvr>
                                        <p:cTn id="50" dur="500" fill="hold"/>
                                        <p:tgtEl>
                                          <p:spTgt spid="6"/>
                                        </p:tgtEl>
                                        <p:attrNameLst>
                                          <p:attrName>ppt_h</p:attrName>
                                        </p:attrNameLst>
                                      </p:cBhvr>
                                      <p:tavLst>
                                        <p:tav tm="0">
                                          <p:val>
                                            <p:fltVal val="0"/>
                                          </p:val>
                                        </p:tav>
                                        <p:tav tm="100000">
                                          <p:val>
                                            <p:strVal val="#ppt_h"/>
                                          </p:val>
                                        </p:tav>
                                      </p:tavLst>
                                    </p:anim>
                                  </p:childTnLst>
                                </p:cTn>
                              </p:par>
                            </p:childTnLst>
                          </p:cTn>
                        </p:par>
                        <p:par>
                          <p:cTn id="51" fill="hold">
                            <p:stCondLst>
                              <p:cond delay="5000"/>
                            </p:stCondLst>
                            <p:childTnLst>
                              <p:par>
                                <p:cTn id="52" presetID="3" presetClass="entr" presetSubtype="10" fill="hold" nodeType="after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blinds(horizontal)">
                                      <p:cBhvr>
                                        <p:cTn id="54" dur="500"/>
                                        <p:tgtEl>
                                          <p:spTgt spid="33"/>
                                        </p:tgtEl>
                                      </p:cBhvr>
                                    </p:animEffect>
                                  </p:childTnLst>
                                </p:cTn>
                              </p:par>
                            </p:childTnLst>
                          </p:cTn>
                        </p:par>
                        <p:par>
                          <p:cTn id="55" fill="hold">
                            <p:stCondLst>
                              <p:cond delay="5500"/>
                            </p:stCondLst>
                            <p:childTnLst>
                              <p:par>
                                <p:cTn id="56" presetID="23" presetClass="entr" presetSubtype="16" fill="hold" grpId="0" nodeType="afterEffect">
                                  <p:stCondLst>
                                    <p:cond delay="0"/>
                                  </p:stCondLst>
                                  <p:childTnLst>
                                    <p:set>
                                      <p:cBhvr>
                                        <p:cTn id="57" dur="1" fill="hold">
                                          <p:stCondLst>
                                            <p:cond delay="0"/>
                                          </p:stCondLst>
                                        </p:cTn>
                                        <p:tgtEl>
                                          <p:spTgt spid="7"/>
                                        </p:tgtEl>
                                        <p:attrNameLst>
                                          <p:attrName>style.visibility</p:attrName>
                                        </p:attrNameLst>
                                      </p:cBhvr>
                                      <p:to>
                                        <p:strVal val="visible"/>
                                      </p:to>
                                    </p:set>
                                    <p:anim calcmode="lin" valueType="num">
                                      <p:cBhvr>
                                        <p:cTn id="58" dur="500" fill="hold"/>
                                        <p:tgtEl>
                                          <p:spTgt spid="7"/>
                                        </p:tgtEl>
                                        <p:attrNameLst>
                                          <p:attrName>ppt_w</p:attrName>
                                        </p:attrNameLst>
                                      </p:cBhvr>
                                      <p:tavLst>
                                        <p:tav tm="0">
                                          <p:val>
                                            <p:fltVal val="0"/>
                                          </p:val>
                                        </p:tav>
                                        <p:tav tm="100000">
                                          <p:val>
                                            <p:strVal val="#ppt_w"/>
                                          </p:val>
                                        </p:tav>
                                      </p:tavLst>
                                    </p:anim>
                                    <p:anim calcmode="lin" valueType="num">
                                      <p:cBhvr>
                                        <p:cTn id="59" dur="500" fill="hold"/>
                                        <p:tgtEl>
                                          <p:spTgt spid="7"/>
                                        </p:tgtEl>
                                        <p:attrNameLst>
                                          <p:attrName>ppt_h</p:attrName>
                                        </p:attrNameLst>
                                      </p:cBhvr>
                                      <p:tavLst>
                                        <p:tav tm="0">
                                          <p:val>
                                            <p:fltVal val="0"/>
                                          </p:val>
                                        </p:tav>
                                        <p:tav tm="100000">
                                          <p:val>
                                            <p:strVal val="#ppt_h"/>
                                          </p:val>
                                        </p:tav>
                                      </p:tavLst>
                                    </p:anim>
                                  </p:childTnLst>
                                </p:cTn>
                              </p:par>
                            </p:childTnLst>
                          </p:cTn>
                        </p:par>
                        <p:par>
                          <p:cTn id="60" fill="hold">
                            <p:stCondLst>
                              <p:cond delay="6000"/>
                            </p:stCondLst>
                            <p:childTnLst>
                              <p:par>
                                <p:cTn id="61" presetID="3" presetClass="entr" presetSubtype="10" fill="hold" nodeType="after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blinds(horizontal)">
                                      <p:cBhvr>
                                        <p:cTn id="6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3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2" descr="C:\Documents and Settings\Administrator\桌面\复件 (4) 复件 4\ba8d822b65905f9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39" name="矩形 38"/>
          <p:cNvSpPr/>
          <p:nvPr/>
        </p:nvSpPr>
        <p:spPr>
          <a:xfrm>
            <a:off x="1316261" y="667953"/>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40" name="矩形 39"/>
          <p:cNvSpPr/>
          <p:nvPr/>
        </p:nvSpPr>
        <p:spPr>
          <a:xfrm>
            <a:off x="1316261" y="298621"/>
            <a:ext cx="2031325"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单击添加文字标题</a:t>
            </a:r>
          </a:p>
        </p:txBody>
      </p:sp>
      <p:sp>
        <p:nvSpPr>
          <p:cNvPr id="41" name="矩形 40"/>
          <p:cNvSpPr/>
          <p:nvPr/>
        </p:nvSpPr>
        <p:spPr>
          <a:xfrm>
            <a:off x="1332210" y="556195"/>
            <a:ext cx="176683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Click add text caption</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grpSp>
        <p:nvGrpSpPr>
          <p:cNvPr id="2" name="组合 1"/>
          <p:cNvGrpSpPr/>
          <p:nvPr/>
        </p:nvGrpSpPr>
        <p:grpSpPr>
          <a:xfrm>
            <a:off x="2297287" y="1169125"/>
            <a:ext cx="1903363" cy="1270578"/>
            <a:chOff x="2033718" y="1221601"/>
            <a:chExt cx="1933575" cy="1296590"/>
          </a:xfrm>
        </p:grpSpPr>
        <p:sp>
          <p:nvSpPr>
            <p:cNvPr id="3" name="AutoShape 3"/>
            <p:cNvSpPr>
              <a:spLocks noChangeArrowheads="1"/>
            </p:cNvSpPr>
            <p:nvPr/>
          </p:nvSpPr>
          <p:spPr bwMode="auto">
            <a:xfrm rot="5400000">
              <a:off x="2352211" y="903108"/>
              <a:ext cx="1296590" cy="1933575"/>
            </a:xfrm>
            <a:prstGeom prst="upArrowCallout">
              <a:avLst>
                <a:gd name="adj1" fmla="val 33824"/>
                <a:gd name="adj2" fmla="val 25000"/>
                <a:gd name="adj3" fmla="val 20477"/>
                <a:gd name="adj4" fmla="val 86269"/>
              </a:avLst>
            </a:prstGeom>
            <a:solidFill>
              <a:srgbClr val="EB193E"/>
            </a:solidFill>
            <a:ln>
              <a:noFill/>
            </a:ln>
            <a:effectLst/>
          </p:spPr>
          <p:txBody>
            <a:bodyPr wrap="none" anchor="ctr"/>
            <a:lstStyle/>
            <a:p>
              <a:pPr>
                <a:defRPr/>
              </a:pPr>
              <a:endParaRPr lang="zh-CN" altLang="en-US" kern="0" dirty="0">
                <a:solidFill>
                  <a:sysClr val="windowText" lastClr="000000"/>
                </a:solidFill>
                <a:latin typeface="方正颜宋简体_中" panose="02000000000000000000" pitchFamily="2" charset="-122"/>
                <a:ea typeface="方正颜宋简体_中" panose="02000000000000000000" pitchFamily="2" charset="-122"/>
              </a:endParaRPr>
            </a:p>
          </p:txBody>
        </p:sp>
        <p:sp>
          <p:nvSpPr>
            <p:cNvPr id="4" name="文本框 13"/>
            <p:cNvSpPr txBox="1"/>
            <p:nvPr/>
          </p:nvSpPr>
          <p:spPr>
            <a:xfrm>
              <a:off x="2033718" y="1338972"/>
              <a:ext cx="1885873" cy="251262"/>
            </a:xfrm>
            <a:prstGeom prst="rect">
              <a:avLst/>
            </a:prstGeom>
            <a:noFill/>
          </p:spPr>
          <p:txBody>
            <a:bodyPr wrap="square" rtlCol="0">
              <a:spAutoFit/>
            </a:bodyPr>
            <a:lstStyle/>
            <a:p>
              <a:r>
                <a:rPr lang="zh-CN" altLang="en-US" sz="1000" dirty="0">
                  <a:solidFill>
                    <a:schemeClr val="bg1"/>
                  </a:solidFill>
                  <a:latin typeface="方正颜宋简体_中" panose="02000000000000000000" pitchFamily="2" charset="-122"/>
                  <a:ea typeface="方正颜宋简体_中" panose="02000000000000000000" pitchFamily="2" charset="-122"/>
                </a:rPr>
                <a:t>请输入您想要的文字</a:t>
              </a:r>
            </a:p>
          </p:txBody>
        </p:sp>
        <p:sp>
          <p:nvSpPr>
            <p:cNvPr id="5" name="文本框 14"/>
            <p:cNvSpPr txBox="1"/>
            <p:nvPr/>
          </p:nvSpPr>
          <p:spPr>
            <a:xfrm>
              <a:off x="2033718" y="1579490"/>
              <a:ext cx="1885873" cy="251262"/>
            </a:xfrm>
            <a:prstGeom prst="rect">
              <a:avLst/>
            </a:prstGeom>
            <a:noFill/>
          </p:spPr>
          <p:txBody>
            <a:bodyPr wrap="square" rtlCol="0">
              <a:spAutoFit/>
            </a:bodyPr>
            <a:lstStyle/>
            <a:p>
              <a:r>
                <a:rPr lang="zh-CN" altLang="en-US" sz="1000" dirty="0">
                  <a:solidFill>
                    <a:schemeClr val="bg1"/>
                  </a:solidFill>
                  <a:latin typeface="方正颜宋简体_中" panose="02000000000000000000" pitchFamily="2" charset="-122"/>
                  <a:ea typeface="方正颜宋简体_中" panose="02000000000000000000" pitchFamily="2" charset="-122"/>
                </a:rPr>
                <a:t>请输入您想要的文字</a:t>
              </a:r>
            </a:p>
          </p:txBody>
        </p:sp>
        <p:sp>
          <p:nvSpPr>
            <p:cNvPr id="6" name="文本框 15"/>
            <p:cNvSpPr txBox="1"/>
            <p:nvPr/>
          </p:nvSpPr>
          <p:spPr>
            <a:xfrm>
              <a:off x="2033718" y="1841355"/>
              <a:ext cx="1885873" cy="251262"/>
            </a:xfrm>
            <a:prstGeom prst="rect">
              <a:avLst/>
            </a:prstGeom>
            <a:noFill/>
          </p:spPr>
          <p:txBody>
            <a:bodyPr wrap="square" rtlCol="0">
              <a:spAutoFit/>
            </a:bodyPr>
            <a:lstStyle/>
            <a:p>
              <a:r>
                <a:rPr lang="zh-CN" altLang="en-US" sz="1000" dirty="0">
                  <a:solidFill>
                    <a:schemeClr val="bg1"/>
                  </a:solidFill>
                  <a:latin typeface="方正颜宋简体_中" panose="02000000000000000000" pitchFamily="2" charset="-122"/>
                  <a:ea typeface="方正颜宋简体_中" panose="02000000000000000000" pitchFamily="2" charset="-122"/>
                </a:rPr>
                <a:t>请输入您想要的文字</a:t>
              </a:r>
            </a:p>
          </p:txBody>
        </p:sp>
        <p:sp>
          <p:nvSpPr>
            <p:cNvPr id="7" name="文本框 16"/>
            <p:cNvSpPr txBox="1"/>
            <p:nvPr/>
          </p:nvSpPr>
          <p:spPr>
            <a:xfrm>
              <a:off x="2033718" y="2078727"/>
              <a:ext cx="1885873" cy="251262"/>
            </a:xfrm>
            <a:prstGeom prst="rect">
              <a:avLst/>
            </a:prstGeom>
            <a:noFill/>
          </p:spPr>
          <p:txBody>
            <a:bodyPr wrap="square" rtlCol="0">
              <a:spAutoFit/>
            </a:bodyPr>
            <a:lstStyle/>
            <a:p>
              <a:r>
                <a:rPr lang="zh-CN" altLang="en-US" sz="1000" dirty="0">
                  <a:solidFill>
                    <a:schemeClr val="bg1"/>
                  </a:solidFill>
                  <a:latin typeface="方正颜宋简体_中" panose="02000000000000000000" pitchFamily="2" charset="-122"/>
                  <a:ea typeface="方正颜宋简体_中" panose="02000000000000000000" pitchFamily="2" charset="-122"/>
                </a:rPr>
                <a:t>请输入您想要的文字</a:t>
              </a:r>
            </a:p>
          </p:txBody>
        </p:sp>
      </p:grpSp>
      <p:grpSp>
        <p:nvGrpSpPr>
          <p:cNvPr id="8" name="组合 7"/>
          <p:cNvGrpSpPr/>
          <p:nvPr/>
        </p:nvGrpSpPr>
        <p:grpSpPr>
          <a:xfrm>
            <a:off x="5540269" y="1169125"/>
            <a:ext cx="2122125" cy="1270578"/>
            <a:chOff x="5328177" y="1221601"/>
            <a:chExt cx="2155810" cy="1296590"/>
          </a:xfrm>
        </p:grpSpPr>
        <p:sp>
          <p:nvSpPr>
            <p:cNvPr id="9" name="AutoShape 5"/>
            <p:cNvSpPr>
              <a:spLocks noChangeArrowheads="1"/>
            </p:cNvSpPr>
            <p:nvPr/>
          </p:nvSpPr>
          <p:spPr bwMode="auto">
            <a:xfrm rot="16200000">
              <a:off x="5652028" y="897750"/>
              <a:ext cx="1296590" cy="1944291"/>
            </a:xfrm>
            <a:prstGeom prst="upArrowCallout">
              <a:avLst>
                <a:gd name="adj1" fmla="val 33824"/>
                <a:gd name="adj2" fmla="val 25000"/>
                <a:gd name="adj3" fmla="val 20591"/>
                <a:gd name="adj4" fmla="val 86269"/>
              </a:avLst>
            </a:prstGeom>
            <a:solidFill>
              <a:srgbClr val="EB193E"/>
            </a:solidFill>
            <a:ln>
              <a:noFill/>
            </a:ln>
            <a:effectLst/>
          </p:spPr>
          <p:txBody>
            <a:bodyPr wrap="none" anchor="ctr"/>
            <a:lstStyle/>
            <a:p>
              <a:pPr>
                <a:defRPr/>
              </a:pPr>
              <a:endParaRPr lang="zh-CN" altLang="en-US" kern="0" dirty="0">
                <a:solidFill>
                  <a:sysClr val="windowText" lastClr="000000"/>
                </a:solidFill>
                <a:latin typeface="方正颜宋简体_中" panose="02000000000000000000" pitchFamily="2" charset="-122"/>
                <a:ea typeface="方正颜宋简体_中" panose="02000000000000000000" pitchFamily="2" charset="-122"/>
              </a:endParaRPr>
            </a:p>
          </p:txBody>
        </p:sp>
        <p:sp>
          <p:nvSpPr>
            <p:cNvPr id="10" name="文本框 17"/>
            <p:cNvSpPr txBox="1"/>
            <p:nvPr/>
          </p:nvSpPr>
          <p:spPr>
            <a:xfrm>
              <a:off x="5598114" y="1338972"/>
              <a:ext cx="1885873" cy="251262"/>
            </a:xfrm>
            <a:prstGeom prst="rect">
              <a:avLst/>
            </a:prstGeom>
            <a:noFill/>
          </p:spPr>
          <p:txBody>
            <a:bodyPr wrap="square" rtlCol="0">
              <a:spAutoFit/>
            </a:bodyPr>
            <a:lstStyle/>
            <a:p>
              <a:r>
                <a:rPr lang="zh-CN" altLang="en-US" sz="1000" dirty="0">
                  <a:solidFill>
                    <a:schemeClr val="bg1"/>
                  </a:solidFill>
                  <a:latin typeface="方正颜宋简体_中" panose="02000000000000000000" pitchFamily="2" charset="-122"/>
                  <a:ea typeface="方正颜宋简体_中" panose="02000000000000000000" pitchFamily="2" charset="-122"/>
                </a:rPr>
                <a:t>请输入您想要的文字</a:t>
              </a:r>
            </a:p>
          </p:txBody>
        </p:sp>
        <p:sp>
          <p:nvSpPr>
            <p:cNvPr id="11" name="文本框 18"/>
            <p:cNvSpPr txBox="1"/>
            <p:nvPr/>
          </p:nvSpPr>
          <p:spPr>
            <a:xfrm>
              <a:off x="5598114" y="1579490"/>
              <a:ext cx="1885873" cy="251262"/>
            </a:xfrm>
            <a:prstGeom prst="rect">
              <a:avLst/>
            </a:prstGeom>
            <a:noFill/>
          </p:spPr>
          <p:txBody>
            <a:bodyPr wrap="square" rtlCol="0">
              <a:spAutoFit/>
            </a:bodyPr>
            <a:lstStyle/>
            <a:p>
              <a:r>
                <a:rPr lang="zh-CN" altLang="en-US" sz="1000" dirty="0">
                  <a:solidFill>
                    <a:schemeClr val="bg1"/>
                  </a:solidFill>
                  <a:latin typeface="方正颜宋简体_中" panose="02000000000000000000" pitchFamily="2" charset="-122"/>
                  <a:ea typeface="方正颜宋简体_中" panose="02000000000000000000" pitchFamily="2" charset="-122"/>
                </a:rPr>
                <a:t>请输入您想要的文字</a:t>
              </a:r>
            </a:p>
          </p:txBody>
        </p:sp>
        <p:sp>
          <p:nvSpPr>
            <p:cNvPr id="12" name="文本框 19"/>
            <p:cNvSpPr txBox="1"/>
            <p:nvPr/>
          </p:nvSpPr>
          <p:spPr>
            <a:xfrm>
              <a:off x="5598114" y="1841355"/>
              <a:ext cx="1885873" cy="251262"/>
            </a:xfrm>
            <a:prstGeom prst="rect">
              <a:avLst/>
            </a:prstGeom>
            <a:noFill/>
          </p:spPr>
          <p:txBody>
            <a:bodyPr wrap="square" rtlCol="0">
              <a:spAutoFit/>
            </a:bodyPr>
            <a:lstStyle/>
            <a:p>
              <a:r>
                <a:rPr lang="zh-CN" altLang="en-US" sz="1000" dirty="0">
                  <a:solidFill>
                    <a:schemeClr val="bg1"/>
                  </a:solidFill>
                  <a:latin typeface="方正颜宋简体_中" panose="02000000000000000000" pitchFamily="2" charset="-122"/>
                  <a:ea typeface="方正颜宋简体_中" panose="02000000000000000000" pitchFamily="2" charset="-122"/>
                </a:rPr>
                <a:t>请输入您想要的文字</a:t>
              </a:r>
            </a:p>
          </p:txBody>
        </p:sp>
        <p:sp>
          <p:nvSpPr>
            <p:cNvPr id="13" name="文本框 20"/>
            <p:cNvSpPr txBox="1"/>
            <p:nvPr/>
          </p:nvSpPr>
          <p:spPr>
            <a:xfrm>
              <a:off x="5598114" y="2078727"/>
              <a:ext cx="1885873" cy="251262"/>
            </a:xfrm>
            <a:prstGeom prst="rect">
              <a:avLst/>
            </a:prstGeom>
            <a:noFill/>
          </p:spPr>
          <p:txBody>
            <a:bodyPr wrap="square" rtlCol="0">
              <a:spAutoFit/>
            </a:bodyPr>
            <a:lstStyle/>
            <a:p>
              <a:r>
                <a:rPr lang="zh-CN" altLang="en-US" sz="1000" dirty="0">
                  <a:solidFill>
                    <a:schemeClr val="bg1"/>
                  </a:solidFill>
                  <a:latin typeface="方正颜宋简体_中" panose="02000000000000000000" pitchFamily="2" charset="-122"/>
                  <a:ea typeface="方正颜宋简体_中" panose="02000000000000000000" pitchFamily="2" charset="-122"/>
                </a:rPr>
                <a:t>请输入您想要的文字</a:t>
              </a:r>
            </a:p>
          </p:txBody>
        </p:sp>
      </p:grpSp>
      <p:grpSp>
        <p:nvGrpSpPr>
          <p:cNvPr id="14" name="组合 13"/>
          <p:cNvGrpSpPr/>
          <p:nvPr/>
        </p:nvGrpSpPr>
        <p:grpSpPr>
          <a:xfrm>
            <a:off x="4211197" y="1169124"/>
            <a:ext cx="2098229" cy="1481759"/>
            <a:chOff x="3978009" y="1221600"/>
            <a:chExt cx="2131534" cy="1512094"/>
          </a:xfrm>
        </p:grpSpPr>
        <p:sp>
          <p:nvSpPr>
            <p:cNvPr id="15" name="AutoShape 4"/>
            <p:cNvSpPr>
              <a:spLocks noChangeArrowheads="1"/>
            </p:cNvSpPr>
            <p:nvPr/>
          </p:nvSpPr>
          <p:spPr bwMode="auto">
            <a:xfrm rot="10800000">
              <a:off x="3978009" y="1221600"/>
              <a:ext cx="1322785" cy="1512094"/>
            </a:xfrm>
            <a:prstGeom prst="upArrowCallout">
              <a:avLst>
                <a:gd name="adj1" fmla="val 33824"/>
                <a:gd name="adj2" fmla="val 25000"/>
                <a:gd name="adj3" fmla="val 15697"/>
                <a:gd name="adj4" fmla="val 86269"/>
              </a:avLst>
            </a:prstGeom>
            <a:solidFill>
              <a:srgbClr val="EB193E"/>
            </a:solidFill>
            <a:ln>
              <a:noFill/>
            </a:ln>
            <a:effectLst/>
          </p:spPr>
          <p:txBody>
            <a:bodyPr wrap="none" anchor="ctr"/>
            <a:lstStyle/>
            <a:p>
              <a:pPr>
                <a:defRPr/>
              </a:pPr>
              <a:endParaRPr lang="zh-CN" altLang="en-US" kern="0" dirty="0">
                <a:solidFill>
                  <a:sysClr val="windowText" lastClr="000000"/>
                </a:solidFill>
                <a:latin typeface="方正颜宋简体_中" panose="02000000000000000000" pitchFamily="2" charset="-122"/>
                <a:ea typeface="方正颜宋简体_中" panose="02000000000000000000" pitchFamily="2" charset="-122"/>
              </a:endParaRPr>
            </a:p>
          </p:txBody>
        </p:sp>
        <p:sp>
          <p:nvSpPr>
            <p:cNvPr id="16" name="文本框 21"/>
            <p:cNvSpPr txBox="1"/>
            <p:nvPr/>
          </p:nvSpPr>
          <p:spPr>
            <a:xfrm>
              <a:off x="4223670" y="1455479"/>
              <a:ext cx="1885873" cy="942233"/>
            </a:xfrm>
            <a:prstGeom prst="rect">
              <a:avLst/>
            </a:prstGeom>
            <a:noFill/>
          </p:spPr>
          <p:txBody>
            <a:bodyPr wrap="square" rtlCol="0">
              <a:spAutoFit/>
            </a:bodyPr>
            <a:lstStyle/>
            <a:p>
              <a:r>
                <a:rPr lang="zh-CN" altLang="en-US" sz="2700" dirty="0">
                  <a:solidFill>
                    <a:schemeClr val="bg1"/>
                  </a:solidFill>
                  <a:latin typeface="方正颜宋简体_中" panose="02000000000000000000" pitchFamily="2" charset="-122"/>
                  <a:ea typeface="方正颜宋简体_中" panose="02000000000000000000" pitchFamily="2" charset="-122"/>
                </a:rPr>
                <a:t>添加</a:t>
              </a:r>
              <a:endParaRPr lang="en-US" altLang="zh-CN" sz="2700" dirty="0">
                <a:solidFill>
                  <a:schemeClr val="bg1"/>
                </a:solidFill>
                <a:latin typeface="方正颜宋简体_中" panose="02000000000000000000" pitchFamily="2" charset="-122"/>
                <a:ea typeface="方正颜宋简体_中" panose="02000000000000000000" pitchFamily="2" charset="-122"/>
              </a:endParaRPr>
            </a:p>
            <a:p>
              <a:r>
                <a:rPr lang="zh-CN" altLang="en-US" sz="2700" dirty="0">
                  <a:solidFill>
                    <a:schemeClr val="bg1"/>
                  </a:solidFill>
                  <a:latin typeface="方正颜宋简体_中" panose="02000000000000000000" pitchFamily="2" charset="-122"/>
                  <a:ea typeface="方正颜宋简体_中" panose="02000000000000000000" pitchFamily="2" charset="-122"/>
                </a:rPr>
                <a:t>文字</a:t>
              </a:r>
            </a:p>
          </p:txBody>
        </p:sp>
      </p:grpSp>
      <p:grpSp>
        <p:nvGrpSpPr>
          <p:cNvPr id="17" name="组合 16"/>
          <p:cNvGrpSpPr/>
          <p:nvPr/>
        </p:nvGrpSpPr>
        <p:grpSpPr>
          <a:xfrm>
            <a:off x="2297285" y="2875212"/>
            <a:ext cx="5310034" cy="410097"/>
            <a:chOff x="2033717" y="2962615"/>
            <a:chExt cx="5394320" cy="418493"/>
          </a:xfrm>
        </p:grpSpPr>
        <p:grpSp>
          <p:nvGrpSpPr>
            <p:cNvPr id="18" name="Group 11"/>
            <p:cNvGrpSpPr/>
            <p:nvPr/>
          </p:nvGrpSpPr>
          <p:grpSpPr bwMode="auto">
            <a:xfrm>
              <a:off x="2033717" y="2962615"/>
              <a:ext cx="5232797" cy="418493"/>
              <a:chOff x="0" y="0"/>
              <a:chExt cx="4354" cy="809"/>
            </a:xfrm>
            <a:solidFill>
              <a:srgbClr val="2B2E30"/>
            </a:solidFill>
          </p:grpSpPr>
          <p:sp>
            <p:nvSpPr>
              <p:cNvPr id="22" name="Rectangle 12"/>
              <p:cNvSpPr>
                <a:spLocks noChangeArrowheads="1"/>
              </p:cNvSpPr>
              <p:nvPr/>
            </p:nvSpPr>
            <p:spPr bwMode="auto">
              <a:xfrm>
                <a:off x="0" y="0"/>
                <a:ext cx="4354" cy="809"/>
              </a:xfrm>
              <a:prstGeom prst="rect">
                <a:avLst/>
              </a:prstGeom>
              <a:solidFill>
                <a:srgbClr val="E2E9E9"/>
              </a:solidFill>
              <a:ln w="317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dirty="0">
                  <a:solidFill>
                    <a:srgbClr val="EB193E"/>
                  </a:solidFill>
                  <a:latin typeface="方正颜宋简体_中" panose="02000000000000000000" pitchFamily="2" charset="-122"/>
                  <a:ea typeface="方正颜宋简体_中" panose="02000000000000000000" pitchFamily="2" charset="-122"/>
                </a:endParaRPr>
              </a:p>
            </p:txBody>
          </p:sp>
          <p:sp>
            <p:nvSpPr>
              <p:cNvPr id="23" name="Line 13"/>
              <p:cNvSpPr>
                <a:spLocks noChangeShapeType="1"/>
              </p:cNvSpPr>
              <p:nvPr/>
            </p:nvSpPr>
            <p:spPr bwMode="auto">
              <a:xfrm>
                <a:off x="0" y="809"/>
                <a:ext cx="4354" cy="0"/>
              </a:xfrm>
              <a:prstGeom prst="line">
                <a:avLst/>
              </a:prstGeom>
              <a:grp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dirty="0">
                  <a:solidFill>
                    <a:srgbClr val="EB193E"/>
                  </a:solidFill>
                  <a:latin typeface="方正颜宋简体_中" panose="02000000000000000000" pitchFamily="2" charset="-122"/>
                  <a:ea typeface="方正颜宋简体_中" panose="02000000000000000000" pitchFamily="2" charset="-122"/>
                </a:endParaRPr>
              </a:p>
            </p:txBody>
          </p:sp>
        </p:grpSp>
        <p:sp>
          <p:nvSpPr>
            <p:cNvPr id="19" name="文本框 22"/>
            <p:cNvSpPr txBox="1"/>
            <p:nvPr/>
          </p:nvSpPr>
          <p:spPr>
            <a:xfrm>
              <a:off x="2092136" y="3046305"/>
              <a:ext cx="1885873" cy="251262"/>
            </a:xfrm>
            <a:prstGeom prst="rect">
              <a:avLst/>
            </a:prstGeom>
            <a:noFill/>
          </p:spPr>
          <p:txBody>
            <a:bodyPr wrap="square" rtlCol="0">
              <a:spAutoFit/>
            </a:bodyPr>
            <a:lstStyle/>
            <a:p>
              <a:r>
                <a:rPr lang="zh-CN" altLang="en-US" sz="1000" dirty="0">
                  <a:solidFill>
                    <a:srgbClr val="EB193E"/>
                  </a:solidFill>
                  <a:latin typeface="方正颜宋简体_中" panose="02000000000000000000" pitchFamily="2" charset="-122"/>
                  <a:ea typeface="方正颜宋简体_中" panose="02000000000000000000" pitchFamily="2" charset="-122"/>
                </a:rPr>
                <a:t>请输入您想要的文字</a:t>
              </a:r>
            </a:p>
          </p:txBody>
        </p:sp>
        <p:sp>
          <p:nvSpPr>
            <p:cNvPr id="20" name="文本框 23"/>
            <p:cNvSpPr txBox="1"/>
            <p:nvPr/>
          </p:nvSpPr>
          <p:spPr>
            <a:xfrm>
              <a:off x="3805167" y="3045508"/>
              <a:ext cx="1885873" cy="251262"/>
            </a:xfrm>
            <a:prstGeom prst="rect">
              <a:avLst/>
            </a:prstGeom>
            <a:noFill/>
          </p:spPr>
          <p:txBody>
            <a:bodyPr wrap="square" rtlCol="0">
              <a:spAutoFit/>
            </a:bodyPr>
            <a:lstStyle/>
            <a:p>
              <a:r>
                <a:rPr lang="zh-CN" altLang="en-US" sz="1000" dirty="0">
                  <a:solidFill>
                    <a:srgbClr val="EB193E"/>
                  </a:solidFill>
                  <a:latin typeface="方正颜宋简体_中" panose="02000000000000000000" pitchFamily="2" charset="-122"/>
                  <a:ea typeface="方正颜宋简体_中" panose="02000000000000000000" pitchFamily="2" charset="-122"/>
                </a:rPr>
                <a:t>请输入您想要的文字</a:t>
              </a:r>
            </a:p>
          </p:txBody>
        </p:sp>
        <p:sp>
          <p:nvSpPr>
            <p:cNvPr id="21" name="文本框 24"/>
            <p:cNvSpPr txBox="1"/>
            <p:nvPr/>
          </p:nvSpPr>
          <p:spPr>
            <a:xfrm>
              <a:off x="5542164" y="3044163"/>
              <a:ext cx="1885873" cy="251262"/>
            </a:xfrm>
            <a:prstGeom prst="rect">
              <a:avLst/>
            </a:prstGeom>
            <a:noFill/>
          </p:spPr>
          <p:txBody>
            <a:bodyPr wrap="square" rtlCol="0">
              <a:spAutoFit/>
            </a:bodyPr>
            <a:lstStyle/>
            <a:p>
              <a:r>
                <a:rPr lang="zh-CN" altLang="en-US" sz="1000" dirty="0">
                  <a:solidFill>
                    <a:srgbClr val="EB193E"/>
                  </a:solidFill>
                  <a:latin typeface="方正颜宋简体_中" panose="02000000000000000000" pitchFamily="2" charset="-122"/>
                  <a:ea typeface="方正颜宋简体_中" panose="02000000000000000000" pitchFamily="2" charset="-122"/>
                </a:rPr>
                <a:t>请输入您想要的文字</a:t>
              </a:r>
            </a:p>
          </p:txBody>
        </p:sp>
      </p:grpSp>
      <p:grpSp>
        <p:nvGrpSpPr>
          <p:cNvPr id="24" name="组合 23"/>
          <p:cNvGrpSpPr/>
          <p:nvPr/>
        </p:nvGrpSpPr>
        <p:grpSpPr>
          <a:xfrm>
            <a:off x="2303146" y="3378077"/>
            <a:ext cx="5299831" cy="410097"/>
            <a:chOff x="2039671" y="3475774"/>
            <a:chExt cx="5383955" cy="418493"/>
          </a:xfrm>
        </p:grpSpPr>
        <p:grpSp>
          <p:nvGrpSpPr>
            <p:cNvPr id="25" name="Group 15"/>
            <p:cNvGrpSpPr/>
            <p:nvPr/>
          </p:nvGrpSpPr>
          <p:grpSpPr bwMode="auto">
            <a:xfrm>
              <a:off x="2039671" y="3475774"/>
              <a:ext cx="5232797" cy="418493"/>
              <a:chOff x="0" y="0"/>
              <a:chExt cx="4354" cy="809"/>
            </a:xfrm>
            <a:solidFill>
              <a:srgbClr val="2B2E30"/>
            </a:solidFill>
          </p:grpSpPr>
          <p:sp>
            <p:nvSpPr>
              <p:cNvPr id="29" name="Rectangle 16"/>
              <p:cNvSpPr>
                <a:spLocks noChangeArrowheads="1"/>
              </p:cNvSpPr>
              <p:nvPr/>
            </p:nvSpPr>
            <p:spPr bwMode="auto">
              <a:xfrm>
                <a:off x="0" y="0"/>
                <a:ext cx="4354" cy="809"/>
              </a:xfrm>
              <a:prstGeom prst="rect">
                <a:avLst/>
              </a:prstGeom>
              <a:solidFill>
                <a:srgbClr val="E2E9E9"/>
              </a:solidFill>
              <a:ln w="317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dirty="0">
                  <a:solidFill>
                    <a:srgbClr val="EB193E"/>
                  </a:solidFill>
                  <a:latin typeface="方正颜宋简体_中" panose="02000000000000000000" pitchFamily="2" charset="-122"/>
                  <a:ea typeface="方正颜宋简体_中" panose="02000000000000000000" pitchFamily="2" charset="-122"/>
                </a:endParaRPr>
              </a:p>
            </p:txBody>
          </p:sp>
          <p:sp>
            <p:nvSpPr>
              <p:cNvPr id="30" name="Line 17"/>
              <p:cNvSpPr>
                <a:spLocks noChangeShapeType="1"/>
              </p:cNvSpPr>
              <p:nvPr/>
            </p:nvSpPr>
            <p:spPr bwMode="auto">
              <a:xfrm>
                <a:off x="0" y="809"/>
                <a:ext cx="4354" cy="0"/>
              </a:xfrm>
              <a:prstGeom prst="line">
                <a:avLst/>
              </a:prstGeom>
              <a:grp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dirty="0">
                  <a:solidFill>
                    <a:srgbClr val="EB193E"/>
                  </a:solidFill>
                  <a:latin typeface="方正颜宋简体_中" panose="02000000000000000000" pitchFamily="2" charset="-122"/>
                  <a:ea typeface="方正颜宋简体_中" panose="02000000000000000000" pitchFamily="2" charset="-122"/>
                </a:endParaRPr>
              </a:p>
            </p:txBody>
          </p:sp>
        </p:grpSp>
        <p:sp>
          <p:nvSpPr>
            <p:cNvPr id="26" name="文本框 25"/>
            <p:cNvSpPr txBox="1"/>
            <p:nvPr/>
          </p:nvSpPr>
          <p:spPr>
            <a:xfrm>
              <a:off x="2087724" y="3556118"/>
              <a:ext cx="1885873" cy="251262"/>
            </a:xfrm>
            <a:prstGeom prst="rect">
              <a:avLst/>
            </a:prstGeom>
            <a:noFill/>
          </p:spPr>
          <p:txBody>
            <a:bodyPr wrap="square" rtlCol="0">
              <a:spAutoFit/>
            </a:bodyPr>
            <a:lstStyle/>
            <a:p>
              <a:r>
                <a:rPr lang="zh-CN" altLang="en-US" sz="1000" dirty="0">
                  <a:solidFill>
                    <a:srgbClr val="EB193E"/>
                  </a:solidFill>
                  <a:latin typeface="方正颜宋简体_中" panose="02000000000000000000" pitchFamily="2" charset="-122"/>
                  <a:ea typeface="方正颜宋简体_中" panose="02000000000000000000" pitchFamily="2" charset="-122"/>
                </a:rPr>
                <a:t>请输入您想要的文字</a:t>
              </a:r>
            </a:p>
          </p:txBody>
        </p:sp>
        <p:sp>
          <p:nvSpPr>
            <p:cNvPr id="27" name="文本框 26"/>
            <p:cNvSpPr txBox="1"/>
            <p:nvPr/>
          </p:nvSpPr>
          <p:spPr>
            <a:xfrm>
              <a:off x="3800755" y="3555321"/>
              <a:ext cx="1885873" cy="251262"/>
            </a:xfrm>
            <a:prstGeom prst="rect">
              <a:avLst/>
            </a:prstGeom>
            <a:noFill/>
          </p:spPr>
          <p:txBody>
            <a:bodyPr wrap="square" rtlCol="0">
              <a:spAutoFit/>
            </a:bodyPr>
            <a:lstStyle/>
            <a:p>
              <a:r>
                <a:rPr lang="zh-CN" altLang="en-US" sz="1000" dirty="0">
                  <a:solidFill>
                    <a:srgbClr val="EB193E"/>
                  </a:solidFill>
                  <a:latin typeface="方正颜宋简体_中" panose="02000000000000000000" pitchFamily="2" charset="-122"/>
                  <a:ea typeface="方正颜宋简体_中" panose="02000000000000000000" pitchFamily="2" charset="-122"/>
                </a:rPr>
                <a:t>请输入您想要的文字</a:t>
              </a:r>
            </a:p>
          </p:txBody>
        </p:sp>
        <p:sp>
          <p:nvSpPr>
            <p:cNvPr id="28" name="文本框 27"/>
            <p:cNvSpPr txBox="1"/>
            <p:nvPr/>
          </p:nvSpPr>
          <p:spPr>
            <a:xfrm>
              <a:off x="5537753" y="3553976"/>
              <a:ext cx="1885873" cy="251262"/>
            </a:xfrm>
            <a:prstGeom prst="rect">
              <a:avLst/>
            </a:prstGeom>
            <a:noFill/>
          </p:spPr>
          <p:txBody>
            <a:bodyPr wrap="square" rtlCol="0">
              <a:spAutoFit/>
            </a:bodyPr>
            <a:lstStyle/>
            <a:p>
              <a:r>
                <a:rPr lang="zh-CN" altLang="en-US" sz="1000" dirty="0">
                  <a:solidFill>
                    <a:srgbClr val="EB193E"/>
                  </a:solidFill>
                  <a:latin typeface="方正颜宋简体_中" panose="02000000000000000000" pitchFamily="2" charset="-122"/>
                  <a:ea typeface="方正颜宋简体_中" panose="02000000000000000000" pitchFamily="2" charset="-122"/>
                </a:rPr>
                <a:t>请输入您想要的文字</a:t>
              </a:r>
            </a:p>
          </p:txBody>
        </p:sp>
      </p:grpSp>
      <p:grpSp>
        <p:nvGrpSpPr>
          <p:cNvPr id="31" name="组合 30"/>
          <p:cNvGrpSpPr/>
          <p:nvPr/>
        </p:nvGrpSpPr>
        <p:grpSpPr>
          <a:xfrm>
            <a:off x="2303146" y="3879927"/>
            <a:ext cx="5299831" cy="410097"/>
            <a:chOff x="2039671" y="3987898"/>
            <a:chExt cx="5383955" cy="418493"/>
          </a:xfrm>
        </p:grpSpPr>
        <p:grpSp>
          <p:nvGrpSpPr>
            <p:cNvPr id="32" name="Group 15"/>
            <p:cNvGrpSpPr/>
            <p:nvPr/>
          </p:nvGrpSpPr>
          <p:grpSpPr bwMode="auto">
            <a:xfrm>
              <a:off x="2039671" y="3987898"/>
              <a:ext cx="5232797" cy="418493"/>
              <a:chOff x="0" y="0"/>
              <a:chExt cx="4354" cy="809"/>
            </a:xfrm>
            <a:solidFill>
              <a:srgbClr val="2B2E30"/>
            </a:solidFill>
          </p:grpSpPr>
          <p:sp>
            <p:nvSpPr>
              <p:cNvPr id="36" name="Rectangle 16"/>
              <p:cNvSpPr>
                <a:spLocks noChangeArrowheads="1"/>
              </p:cNvSpPr>
              <p:nvPr/>
            </p:nvSpPr>
            <p:spPr bwMode="auto">
              <a:xfrm>
                <a:off x="0" y="0"/>
                <a:ext cx="4354" cy="809"/>
              </a:xfrm>
              <a:prstGeom prst="rect">
                <a:avLst/>
              </a:prstGeom>
              <a:solidFill>
                <a:srgbClr val="E2E9E9"/>
              </a:solidFill>
              <a:ln w="317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dirty="0">
                  <a:solidFill>
                    <a:srgbClr val="EB193E"/>
                  </a:solidFill>
                  <a:latin typeface="方正颜宋简体_中" panose="02000000000000000000" pitchFamily="2" charset="-122"/>
                  <a:ea typeface="方正颜宋简体_中" panose="02000000000000000000" pitchFamily="2" charset="-122"/>
                </a:endParaRPr>
              </a:p>
            </p:txBody>
          </p:sp>
          <p:sp>
            <p:nvSpPr>
              <p:cNvPr id="37" name="Line 17"/>
              <p:cNvSpPr>
                <a:spLocks noChangeShapeType="1"/>
              </p:cNvSpPr>
              <p:nvPr/>
            </p:nvSpPr>
            <p:spPr bwMode="auto">
              <a:xfrm>
                <a:off x="0" y="809"/>
                <a:ext cx="4354" cy="0"/>
              </a:xfrm>
              <a:prstGeom prst="line">
                <a:avLst/>
              </a:prstGeom>
              <a:grp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dirty="0">
                  <a:solidFill>
                    <a:srgbClr val="EB193E"/>
                  </a:solidFill>
                  <a:latin typeface="方正颜宋简体_中" panose="02000000000000000000" pitchFamily="2" charset="-122"/>
                  <a:ea typeface="方正颜宋简体_中" panose="02000000000000000000" pitchFamily="2" charset="-122"/>
                </a:endParaRPr>
              </a:p>
            </p:txBody>
          </p:sp>
        </p:grpSp>
        <p:sp>
          <p:nvSpPr>
            <p:cNvPr id="33" name="文本框 28"/>
            <p:cNvSpPr txBox="1"/>
            <p:nvPr/>
          </p:nvSpPr>
          <p:spPr>
            <a:xfrm>
              <a:off x="2087724" y="4061400"/>
              <a:ext cx="1885873" cy="251262"/>
            </a:xfrm>
            <a:prstGeom prst="rect">
              <a:avLst/>
            </a:prstGeom>
            <a:noFill/>
          </p:spPr>
          <p:txBody>
            <a:bodyPr wrap="square" rtlCol="0">
              <a:spAutoFit/>
            </a:bodyPr>
            <a:lstStyle/>
            <a:p>
              <a:r>
                <a:rPr lang="zh-CN" altLang="en-US" sz="1000" dirty="0">
                  <a:solidFill>
                    <a:srgbClr val="EB193E"/>
                  </a:solidFill>
                  <a:latin typeface="方正颜宋简体_中" panose="02000000000000000000" pitchFamily="2" charset="-122"/>
                  <a:ea typeface="方正颜宋简体_中" panose="02000000000000000000" pitchFamily="2" charset="-122"/>
                </a:rPr>
                <a:t>请输入您想要的文字</a:t>
              </a:r>
            </a:p>
          </p:txBody>
        </p:sp>
        <p:sp>
          <p:nvSpPr>
            <p:cNvPr id="34" name="文本框 29"/>
            <p:cNvSpPr txBox="1"/>
            <p:nvPr/>
          </p:nvSpPr>
          <p:spPr>
            <a:xfrm>
              <a:off x="3800755" y="4060604"/>
              <a:ext cx="1885873" cy="251262"/>
            </a:xfrm>
            <a:prstGeom prst="rect">
              <a:avLst/>
            </a:prstGeom>
            <a:noFill/>
          </p:spPr>
          <p:txBody>
            <a:bodyPr wrap="square" rtlCol="0">
              <a:spAutoFit/>
            </a:bodyPr>
            <a:lstStyle/>
            <a:p>
              <a:r>
                <a:rPr lang="zh-CN" altLang="en-US" sz="1000" dirty="0">
                  <a:solidFill>
                    <a:srgbClr val="EB193E"/>
                  </a:solidFill>
                  <a:latin typeface="方正颜宋简体_中" panose="02000000000000000000" pitchFamily="2" charset="-122"/>
                  <a:ea typeface="方正颜宋简体_中" panose="02000000000000000000" pitchFamily="2" charset="-122"/>
                </a:rPr>
                <a:t>请输入您想要的文字</a:t>
              </a:r>
            </a:p>
          </p:txBody>
        </p:sp>
        <p:sp>
          <p:nvSpPr>
            <p:cNvPr id="35" name="文本框 30"/>
            <p:cNvSpPr txBox="1"/>
            <p:nvPr/>
          </p:nvSpPr>
          <p:spPr>
            <a:xfrm>
              <a:off x="5537753" y="4059258"/>
              <a:ext cx="1885873" cy="251262"/>
            </a:xfrm>
            <a:prstGeom prst="rect">
              <a:avLst/>
            </a:prstGeom>
            <a:noFill/>
          </p:spPr>
          <p:txBody>
            <a:bodyPr wrap="square" rtlCol="0">
              <a:spAutoFit/>
            </a:bodyPr>
            <a:lstStyle/>
            <a:p>
              <a:r>
                <a:rPr lang="zh-CN" altLang="en-US" sz="1000" dirty="0">
                  <a:solidFill>
                    <a:srgbClr val="EB193E"/>
                  </a:solidFill>
                  <a:latin typeface="方正颜宋简体_中" panose="02000000000000000000" pitchFamily="2" charset="-122"/>
                  <a:ea typeface="方正颜宋简体_中" panose="02000000000000000000" pitchFamily="2" charset="-122"/>
                </a:rPr>
                <a:t>请输入您想要的文字</a:t>
              </a:r>
            </a:p>
          </p:txBody>
        </p:sp>
      </p:grpSp>
    </p:spTree>
  </p:cSld>
  <p:clrMapOvr>
    <a:masterClrMapping/>
  </p:clrMapOvr>
  <mc:AlternateContent xmlns:mc="http://schemas.openxmlformats.org/markup-compatibility/2006" xmlns:p14="http://schemas.microsoft.com/office/powerpoint/2010/main">
    <mc:Choice Requires="p14">
      <p:transition spd="slow" p14:dur="2000" advTm="3919"/>
    </mc:Choice>
    <mc:Fallback xmlns="">
      <p:transition spd="slow" advTm="39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childTnLst>
                          </p:cTn>
                        </p:par>
                        <p:par>
                          <p:cTn id="11" fill="hold">
                            <p:stCondLst>
                              <p:cond delay="1000"/>
                            </p:stCondLst>
                            <p:childTnLst>
                              <p:par>
                                <p:cTn id="12" presetID="22" presetClass="entr" presetSubtype="2"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right)">
                                      <p:cBhvr>
                                        <p:cTn id="14" dur="500"/>
                                        <p:tgtEl>
                                          <p:spTgt spid="2"/>
                                        </p:tgtEl>
                                      </p:cBhvr>
                                    </p:animEffect>
                                  </p:childTnLst>
                                </p:cTn>
                              </p:par>
                            </p:childTnLst>
                          </p:cTn>
                        </p:par>
                        <p:par>
                          <p:cTn id="15" fill="hold">
                            <p:stCondLst>
                              <p:cond delay="1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par>
                          <p:cTn id="19" fill="hold">
                            <p:stCondLst>
                              <p:cond delay="2000"/>
                            </p:stCondLst>
                            <p:childTnLst>
                              <p:par>
                                <p:cTn id="20" presetID="2" presetClass="entr" presetSubtype="4"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500" fill="hold"/>
                                        <p:tgtEl>
                                          <p:spTgt spid="17"/>
                                        </p:tgtEl>
                                        <p:attrNameLst>
                                          <p:attrName>ppt_x</p:attrName>
                                        </p:attrNameLst>
                                      </p:cBhvr>
                                      <p:tavLst>
                                        <p:tav tm="0">
                                          <p:val>
                                            <p:strVal val="#ppt_x"/>
                                          </p:val>
                                        </p:tav>
                                        <p:tav tm="100000">
                                          <p:val>
                                            <p:strVal val="#ppt_x"/>
                                          </p:val>
                                        </p:tav>
                                      </p:tavLst>
                                    </p:anim>
                                    <p:anim calcmode="lin" valueType="num">
                                      <p:cBhvr additive="base">
                                        <p:cTn id="23" dur="500" fill="hold"/>
                                        <p:tgtEl>
                                          <p:spTgt spid="17"/>
                                        </p:tgtEl>
                                        <p:attrNameLst>
                                          <p:attrName>ppt_y</p:attrName>
                                        </p:attrNameLst>
                                      </p:cBhvr>
                                      <p:tavLst>
                                        <p:tav tm="0">
                                          <p:val>
                                            <p:strVal val="1+#ppt_h/2"/>
                                          </p:val>
                                        </p:tav>
                                        <p:tav tm="100000">
                                          <p:val>
                                            <p:strVal val="#ppt_y"/>
                                          </p:val>
                                        </p:tav>
                                      </p:tavLst>
                                    </p:anim>
                                  </p:childTnLst>
                                </p:cTn>
                              </p:par>
                            </p:childTnLst>
                          </p:cTn>
                        </p:par>
                        <p:par>
                          <p:cTn id="24" fill="hold">
                            <p:stCondLst>
                              <p:cond delay="2500"/>
                            </p:stCondLst>
                            <p:childTnLst>
                              <p:par>
                                <p:cTn id="25" presetID="2" presetClass="entr" presetSubtype="4"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fill="hold"/>
                                        <p:tgtEl>
                                          <p:spTgt spid="24"/>
                                        </p:tgtEl>
                                        <p:attrNameLst>
                                          <p:attrName>ppt_x</p:attrName>
                                        </p:attrNameLst>
                                      </p:cBhvr>
                                      <p:tavLst>
                                        <p:tav tm="0">
                                          <p:val>
                                            <p:strVal val="#ppt_x"/>
                                          </p:val>
                                        </p:tav>
                                        <p:tav tm="100000">
                                          <p:val>
                                            <p:strVal val="#ppt_x"/>
                                          </p:val>
                                        </p:tav>
                                      </p:tavLst>
                                    </p:anim>
                                    <p:anim calcmode="lin" valueType="num">
                                      <p:cBhvr additive="base">
                                        <p:cTn id="28" dur="500" fill="hold"/>
                                        <p:tgtEl>
                                          <p:spTgt spid="24"/>
                                        </p:tgtEl>
                                        <p:attrNameLst>
                                          <p:attrName>ppt_y</p:attrName>
                                        </p:attrNameLst>
                                      </p:cBhvr>
                                      <p:tavLst>
                                        <p:tav tm="0">
                                          <p:val>
                                            <p:strVal val="1+#ppt_h/2"/>
                                          </p:val>
                                        </p:tav>
                                        <p:tav tm="100000">
                                          <p:val>
                                            <p:strVal val="#ppt_y"/>
                                          </p:val>
                                        </p:tav>
                                      </p:tavLst>
                                    </p:anim>
                                  </p:childTnLst>
                                </p:cTn>
                              </p:par>
                            </p:childTnLst>
                          </p:cTn>
                        </p:par>
                        <p:par>
                          <p:cTn id="29" fill="hold">
                            <p:stCondLst>
                              <p:cond delay="3000"/>
                            </p:stCondLst>
                            <p:childTnLst>
                              <p:par>
                                <p:cTn id="30" presetID="2" presetClass="entr" presetSubtype="4" fill="hold" nodeType="afterEffect">
                                  <p:stCondLst>
                                    <p:cond delay="0"/>
                                  </p:stCondLst>
                                  <p:childTnLst>
                                    <p:set>
                                      <p:cBhvr>
                                        <p:cTn id="31" dur="1" fill="hold">
                                          <p:stCondLst>
                                            <p:cond delay="0"/>
                                          </p:stCondLst>
                                        </p:cTn>
                                        <p:tgtEl>
                                          <p:spTgt spid="31"/>
                                        </p:tgtEl>
                                        <p:attrNameLst>
                                          <p:attrName>style.visibility</p:attrName>
                                        </p:attrNameLst>
                                      </p:cBhvr>
                                      <p:to>
                                        <p:strVal val="visible"/>
                                      </p:to>
                                    </p:set>
                                    <p:anim calcmode="lin" valueType="num">
                                      <p:cBhvr additive="base">
                                        <p:cTn id="32" dur="500" fill="hold"/>
                                        <p:tgtEl>
                                          <p:spTgt spid="31"/>
                                        </p:tgtEl>
                                        <p:attrNameLst>
                                          <p:attrName>ppt_x</p:attrName>
                                        </p:attrNameLst>
                                      </p:cBhvr>
                                      <p:tavLst>
                                        <p:tav tm="0">
                                          <p:val>
                                            <p:strVal val="#ppt_x"/>
                                          </p:val>
                                        </p:tav>
                                        <p:tav tm="100000">
                                          <p:val>
                                            <p:strVal val="#ppt_x"/>
                                          </p:val>
                                        </p:tav>
                                      </p:tavLst>
                                    </p:anim>
                                    <p:anim calcmode="lin" valueType="num">
                                      <p:cBhvr additive="base">
                                        <p:cTn id="33"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Documents and Settings\Administrator\桌面\复件 (4) 复件 4\ba8d822b65905f9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1316261" y="667953"/>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20" name="矩形 19"/>
          <p:cNvSpPr/>
          <p:nvPr/>
        </p:nvSpPr>
        <p:spPr>
          <a:xfrm>
            <a:off x="1316261" y="298621"/>
            <a:ext cx="2031325"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单击添加文字标题</a:t>
            </a:r>
          </a:p>
        </p:txBody>
      </p:sp>
      <p:sp>
        <p:nvSpPr>
          <p:cNvPr id="21" name="矩形 20"/>
          <p:cNvSpPr/>
          <p:nvPr/>
        </p:nvSpPr>
        <p:spPr>
          <a:xfrm>
            <a:off x="1332210" y="556195"/>
            <a:ext cx="176683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Click add text caption</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2" name="矩形 1"/>
          <p:cNvSpPr/>
          <p:nvPr/>
        </p:nvSpPr>
        <p:spPr>
          <a:xfrm>
            <a:off x="543450" y="1318343"/>
            <a:ext cx="1830627" cy="1270141"/>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3" name="矩形 2"/>
          <p:cNvSpPr/>
          <p:nvPr/>
        </p:nvSpPr>
        <p:spPr>
          <a:xfrm>
            <a:off x="543450" y="2596281"/>
            <a:ext cx="1830627" cy="352817"/>
          </a:xfrm>
          <a:prstGeom prst="rect">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4" name="TextBox 3"/>
          <p:cNvSpPr txBox="1"/>
          <p:nvPr/>
        </p:nvSpPr>
        <p:spPr>
          <a:xfrm>
            <a:off x="1049881" y="2603133"/>
            <a:ext cx="797024" cy="336957"/>
          </a:xfrm>
          <a:prstGeom prst="rect">
            <a:avLst/>
          </a:prstGeom>
          <a:noFill/>
        </p:spPr>
        <p:txBody>
          <a:bodyPr wrap="none" lIns="89858" tIns="44929" rIns="89858" bIns="44929" rtlCol="0">
            <a:spAutoFit/>
          </a:bodyPr>
          <a:lstStyle/>
          <a:p>
            <a:r>
              <a:rPr lang="zh-CN" altLang="en-US" dirty="0">
                <a:solidFill>
                  <a:schemeClr val="bg1"/>
                </a:solidFill>
                <a:latin typeface="Times New Roman" panose="02020603050405020304" pitchFamily="18" charset="0"/>
                <a:ea typeface="方正颜宋简体_中" panose="02000000000000000000" pitchFamily="2" charset="-122"/>
              </a:rPr>
              <a:t>标题一</a:t>
            </a:r>
          </a:p>
        </p:txBody>
      </p:sp>
      <p:sp>
        <p:nvSpPr>
          <p:cNvPr id="5" name="TextBox 4"/>
          <p:cNvSpPr txBox="1"/>
          <p:nvPr/>
        </p:nvSpPr>
        <p:spPr>
          <a:xfrm>
            <a:off x="460238" y="3082427"/>
            <a:ext cx="1984721" cy="1444119"/>
          </a:xfrm>
          <a:prstGeom prst="rect">
            <a:avLst/>
          </a:prstGeom>
          <a:noFill/>
        </p:spPr>
        <p:txBody>
          <a:bodyPr wrap="square" lIns="89858" tIns="44929" rIns="89858" bIns="44929" rtlCol="0">
            <a:spAutoFit/>
          </a:bodyPr>
          <a:lstStyle/>
          <a:p>
            <a:pPr>
              <a:lnSpc>
                <a:spcPct val="150000"/>
              </a:lnSpc>
            </a:pP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这里输入简单的文字概述里输入简单文字概述这里简单输入简单文字概述输入简单文字概述输入简单文字概述</a:t>
            </a:r>
            <a:endParaRPr lang="en-US" altLang="zh-CN" sz="12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6" name="矩形 5"/>
          <p:cNvSpPr/>
          <p:nvPr/>
        </p:nvSpPr>
        <p:spPr>
          <a:xfrm>
            <a:off x="2611380" y="1318343"/>
            <a:ext cx="1830627" cy="1270141"/>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7" name="矩形 6"/>
          <p:cNvSpPr/>
          <p:nvPr/>
        </p:nvSpPr>
        <p:spPr>
          <a:xfrm>
            <a:off x="2611380" y="2588484"/>
            <a:ext cx="1830627" cy="352817"/>
          </a:xfrm>
          <a:prstGeom prst="rect">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solidFill>
                <a:schemeClr val="bg1"/>
              </a:solidFill>
              <a:latin typeface="Times New Roman" panose="02020603050405020304" pitchFamily="18" charset="0"/>
              <a:ea typeface="方正颜宋简体_中" panose="02000000000000000000" pitchFamily="2" charset="-122"/>
            </a:endParaRPr>
          </a:p>
        </p:txBody>
      </p:sp>
      <p:sp>
        <p:nvSpPr>
          <p:cNvPr id="8" name="TextBox 7"/>
          <p:cNvSpPr txBox="1"/>
          <p:nvPr/>
        </p:nvSpPr>
        <p:spPr>
          <a:xfrm>
            <a:off x="3153789" y="2583553"/>
            <a:ext cx="797024" cy="336957"/>
          </a:xfrm>
          <a:prstGeom prst="rect">
            <a:avLst/>
          </a:prstGeom>
          <a:noFill/>
        </p:spPr>
        <p:txBody>
          <a:bodyPr wrap="none" lIns="89858" tIns="44929" rIns="89858" bIns="44929" rtlCol="0">
            <a:spAutoFit/>
          </a:bodyPr>
          <a:lstStyle/>
          <a:p>
            <a:r>
              <a:rPr lang="zh-CN" altLang="en-US" dirty="0">
                <a:solidFill>
                  <a:schemeClr val="bg1"/>
                </a:solidFill>
                <a:latin typeface="Times New Roman" panose="02020603050405020304" pitchFamily="18" charset="0"/>
                <a:ea typeface="方正颜宋简体_中" panose="02000000000000000000" pitchFamily="2" charset="-122"/>
              </a:rPr>
              <a:t>标题二</a:t>
            </a:r>
          </a:p>
        </p:txBody>
      </p:sp>
      <p:sp>
        <p:nvSpPr>
          <p:cNvPr id="9" name="矩形 8"/>
          <p:cNvSpPr/>
          <p:nvPr/>
        </p:nvSpPr>
        <p:spPr>
          <a:xfrm>
            <a:off x="4654656" y="1318343"/>
            <a:ext cx="1830627" cy="1270141"/>
          </a:xfrm>
          <a:prstGeom prst="rec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10" name="矩形 9"/>
          <p:cNvSpPr/>
          <p:nvPr/>
        </p:nvSpPr>
        <p:spPr>
          <a:xfrm>
            <a:off x="4654656" y="2583554"/>
            <a:ext cx="1830627" cy="352817"/>
          </a:xfrm>
          <a:prstGeom prst="rect">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11" name="TextBox 10"/>
          <p:cNvSpPr txBox="1"/>
          <p:nvPr/>
        </p:nvSpPr>
        <p:spPr>
          <a:xfrm>
            <a:off x="5138509" y="2585857"/>
            <a:ext cx="797024" cy="336957"/>
          </a:xfrm>
          <a:prstGeom prst="rect">
            <a:avLst/>
          </a:prstGeom>
          <a:noFill/>
        </p:spPr>
        <p:txBody>
          <a:bodyPr wrap="none" lIns="89858" tIns="44929" rIns="89858" bIns="44929" rtlCol="0">
            <a:spAutoFit/>
          </a:bodyPr>
          <a:lstStyle/>
          <a:p>
            <a:r>
              <a:rPr lang="zh-CN" altLang="en-US" dirty="0">
                <a:solidFill>
                  <a:schemeClr val="bg1"/>
                </a:solidFill>
                <a:latin typeface="Times New Roman" panose="02020603050405020304" pitchFamily="18" charset="0"/>
                <a:ea typeface="方正颜宋简体_中" panose="02000000000000000000" pitchFamily="2" charset="-122"/>
              </a:rPr>
              <a:t>标题三</a:t>
            </a:r>
          </a:p>
        </p:txBody>
      </p:sp>
      <p:sp>
        <p:nvSpPr>
          <p:cNvPr id="12" name="矩形 11"/>
          <p:cNvSpPr/>
          <p:nvPr/>
        </p:nvSpPr>
        <p:spPr>
          <a:xfrm>
            <a:off x="6710260" y="1326140"/>
            <a:ext cx="1830627" cy="1270141"/>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13" name="矩形 12"/>
          <p:cNvSpPr/>
          <p:nvPr/>
        </p:nvSpPr>
        <p:spPr>
          <a:xfrm>
            <a:off x="6710259" y="2590720"/>
            <a:ext cx="1830627" cy="352817"/>
          </a:xfrm>
          <a:prstGeom prst="rect">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solidFill>
                <a:schemeClr val="bg1"/>
              </a:solidFill>
              <a:latin typeface="Times New Roman" panose="02020603050405020304" pitchFamily="18" charset="0"/>
              <a:ea typeface="方正颜宋简体_中" panose="02000000000000000000" pitchFamily="2" charset="-122"/>
            </a:endParaRPr>
          </a:p>
        </p:txBody>
      </p:sp>
      <p:sp>
        <p:nvSpPr>
          <p:cNvPr id="14" name="TextBox 13"/>
          <p:cNvSpPr txBox="1"/>
          <p:nvPr/>
        </p:nvSpPr>
        <p:spPr>
          <a:xfrm>
            <a:off x="7252132" y="2609989"/>
            <a:ext cx="797024" cy="336957"/>
          </a:xfrm>
          <a:prstGeom prst="rect">
            <a:avLst/>
          </a:prstGeom>
          <a:noFill/>
        </p:spPr>
        <p:txBody>
          <a:bodyPr wrap="none" lIns="89858" tIns="44929" rIns="89858" bIns="44929" rtlCol="0">
            <a:spAutoFit/>
          </a:bodyPr>
          <a:lstStyle/>
          <a:p>
            <a:r>
              <a:rPr lang="zh-CN" altLang="en-US" dirty="0">
                <a:solidFill>
                  <a:schemeClr val="bg1"/>
                </a:solidFill>
                <a:latin typeface="Times New Roman" panose="02020603050405020304" pitchFamily="18" charset="0"/>
                <a:ea typeface="方正颜宋简体_中" panose="02000000000000000000" pitchFamily="2" charset="-122"/>
              </a:rPr>
              <a:t>标题四</a:t>
            </a:r>
          </a:p>
        </p:txBody>
      </p:sp>
      <p:sp>
        <p:nvSpPr>
          <p:cNvPr id="15" name="TextBox 14"/>
          <p:cNvSpPr txBox="1"/>
          <p:nvPr/>
        </p:nvSpPr>
        <p:spPr>
          <a:xfrm>
            <a:off x="2515842" y="3088778"/>
            <a:ext cx="1984721" cy="1444119"/>
          </a:xfrm>
          <a:prstGeom prst="rect">
            <a:avLst/>
          </a:prstGeom>
          <a:noFill/>
        </p:spPr>
        <p:txBody>
          <a:bodyPr wrap="square" lIns="89858" tIns="44929" rIns="89858" bIns="44929" rtlCol="0">
            <a:spAutoFit/>
          </a:bodyPr>
          <a:lstStyle/>
          <a:p>
            <a:pPr>
              <a:lnSpc>
                <a:spcPct val="150000"/>
              </a:lnSpc>
            </a:pP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这里输入简单的文字概述里输入简单文字概述这里简单输入简单文字概述输入简单文字概述输入简单文字概述</a:t>
            </a:r>
            <a:endParaRPr lang="en-US" altLang="zh-CN" sz="12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16" name="TextBox 15"/>
          <p:cNvSpPr txBox="1"/>
          <p:nvPr/>
        </p:nvSpPr>
        <p:spPr>
          <a:xfrm>
            <a:off x="4562917" y="3066152"/>
            <a:ext cx="1984721" cy="1444119"/>
          </a:xfrm>
          <a:prstGeom prst="rect">
            <a:avLst/>
          </a:prstGeom>
          <a:noFill/>
        </p:spPr>
        <p:txBody>
          <a:bodyPr wrap="square" lIns="89858" tIns="44929" rIns="89858" bIns="44929" rtlCol="0">
            <a:spAutoFit/>
          </a:bodyPr>
          <a:lstStyle/>
          <a:p>
            <a:pPr>
              <a:lnSpc>
                <a:spcPct val="150000"/>
              </a:lnSpc>
            </a:pP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这里输入简单的文字概述里输入简单文字概述这里简单输入简单文字概述输入简单文字概述输入简单文字概述</a:t>
            </a:r>
            <a:endParaRPr lang="en-US" altLang="zh-CN" sz="12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17" name="TextBox 16"/>
          <p:cNvSpPr txBox="1"/>
          <p:nvPr/>
        </p:nvSpPr>
        <p:spPr>
          <a:xfrm>
            <a:off x="6627049" y="3082427"/>
            <a:ext cx="1984721" cy="1444119"/>
          </a:xfrm>
          <a:prstGeom prst="rect">
            <a:avLst/>
          </a:prstGeom>
          <a:noFill/>
        </p:spPr>
        <p:txBody>
          <a:bodyPr wrap="square" lIns="89858" tIns="44929" rIns="89858" bIns="44929" rtlCol="0">
            <a:spAutoFit/>
          </a:bodyPr>
          <a:lstStyle/>
          <a:p>
            <a:pPr>
              <a:lnSpc>
                <a:spcPct val="150000"/>
              </a:lnSpc>
            </a:pP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这里输入简单的文字概述里输入简单文字概述这里简单输入简单文字概述输入简单文字概述输入简单文字概述</a:t>
            </a:r>
            <a:endParaRPr lang="en-US" altLang="zh-CN" sz="12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6537"/>
    </mc:Choice>
    <mc:Fallback xmlns="">
      <p:transition spd="slow" advTm="65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6" presetClass="entr" presetSubtype="37"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outVertical)">
                                      <p:cBhvr>
                                        <p:cTn id="13" dur="500"/>
                                        <p:tgtEl>
                                          <p:spTgt spid="3"/>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par>
                          <p:cTn id="24" fill="hold">
                            <p:stCondLst>
                              <p:cond delay="2000"/>
                            </p:stCondLst>
                            <p:childTnLst>
                              <p:par>
                                <p:cTn id="25" presetID="16" presetClass="entr" presetSubtype="37"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outVertical)">
                                      <p:cBhvr>
                                        <p:cTn id="27" dur="500"/>
                                        <p:tgtEl>
                                          <p:spTgt spid="7"/>
                                        </p:tgtEl>
                                      </p:cBhvr>
                                    </p:animEffect>
                                  </p:childTnLst>
                                </p:cTn>
                              </p:par>
                            </p:childTnLst>
                          </p:cTn>
                        </p:par>
                        <p:par>
                          <p:cTn id="28" fill="hold">
                            <p:stCondLst>
                              <p:cond delay="2500"/>
                            </p:stCondLst>
                            <p:childTnLst>
                              <p:par>
                                <p:cTn id="29" presetID="22" presetClass="entr" presetSubtype="1"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up)">
                                      <p:cBhvr>
                                        <p:cTn id="31" dur="500"/>
                                        <p:tgtEl>
                                          <p:spTgt spid="15"/>
                                        </p:tgtEl>
                                      </p:cBhvr>
                                    </p:animEffect>
                                  </p:childTnLst>
                                </p:cTn>
                              </p:par>
                            </p:childTnLst>
                          </p:cTn>
                        </p:par>
                        <p:par>
                          <p:cTn id="32" fill="hold">
                            <p:stCondLst>
                              <p:cond delay="3000"/>
                            </p:stCondLst>
                            <p:childTnLst>
                              <p:par>
                                <p:cTn id="33" presetID="53" presetClass="entr" presetSubtype="16"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fltVal val="0"/>
                                          </p:val>
                                        </p:tav>
                                        <p:tav tm="100000">
                                          <p:val>
                                            <p:strVal val="#ppt_w"/>
                                          </p:val>
                                        </p:tav>
                                      </p:tavLst>
                                    </p:anim>
                                    <p:anim calcmode="lin" valueType="num">
                                      <p:cBhvr>
                                        <p:cTn id="36" dur="500" fill="hold"/>
                                        <p:tgtEl>
                                          <p:spTgt spid="9"/>
                                        </p:tgtEl>
                                        <p:attrNameLst>
                                          <p:attrName>ppt_h</p:attrName>
                                        </p:attrNameLst>
                                      </p:cBhvr>
                                      <p:tavLst>
                                        <p:tav tm="0">
                                          <p:val>
                                            <p:fltVal val="0"/>
                                          </p:val>
                                        </p:tav>
                                        <p:tav tm="100000">
                                          <p:val>
                                            <p:strVal val="#ppt_h"/>
                                          </p:val>
                                        </p:tav>
                                      </p:tavLst>
                                    </p:anim>
                                    <p:animEffect transition="in" filter="fade">
                                      <p:cBhvr>
                                        <p:cTn id="37" dur="500"/>
                                        <p:tgtEl>
                                          <p:spTgt spid="9"/>
                                        </p:tgtEl>
                                      </p:cBhvr>
                                    </p:animEffect>
                                  </p:childTnLst>
                                </p:cTn>
                              </p:par>
                            </p:childTnLst>
                          </p:cTn>
                        </p:par>
                        <p:par>
                          <p:cTn id="38" fill="hold">
                            <p:stCondLst>
                              <p:cond delay="3500"/>
                            </p:stCondLst>
                            <p:childTnLst>
                              <p:par>
                                <p:cTn id="39" presetID="16" presetClass="entr" presetSubtype="37" fill="hold" grpId="0"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barn(outVertical)">
                                      <p:cBhvr>
                                        <p:cTn id="41" dur="500"/>
                                        <p:tgtEl>
                                          <p:spTgt spid="10"/>
                                        </p:tgtEl>
                                      </p:cBhvr>
                                    </p:animEffect>
                                  </p:childTnLst>
                                </p:cTn>
                              </p:par>
                            </p:childTnLst>
                          </p:cTn>
                        </p:par>
                        <p:par>
                          <p:cTn id="42" fill="hold">
                            <p:stCondLst>
                              <p:cond delay="4000"/>
                            </p:stCondLst>
                            <p:childTnLst>
                              <p:par>
                                <p:cTn id="43" presetID="22" presetClass="entr" presetSubtype="1" fill="hold" grpId="0"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up)">
                                      <p:cBhvr>
                                        <p:cTn id="45" dur="500"/>
                                        <p:tgtEl>
                                          <p:spTgt spid="16"/>
                                        </p:tgtEl>
                                      </p:cBhvr>
                                    </p:animEffect>
                                  </p:childTnLst>
                                </p:cTn>
                              </p:par>
                            </p:childTnLst>
                          </p:cTn>
                        </p:par>
                        <p:par>
                          <p:cTn id="46" fill="hold">
                            <p:stCondLst>
                              <p:cond delay="4500"/>
                            </p:stCondLst>
                            <p:childTnLst>
                              <p:par>
                                <p:cTn id="47" presetID="53" presetClass="entr" presetSubtype="16" fill="hold" grpId="0" nodeType="after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p:cTn id="49" dur="500" fill="hold"/>
                                        <p:tgtEl>
                                          <p:spTgt spid="12"/>
                                        </p:tgtEl>
                                        <p:attrNameLst>
                                          <p:attrName>ppt_w</p:attrName>
                                        </p:attrNameLst>
                                      </p:cBhvr>
                                      <p:tavLst>
                                        <p:tav tm="0">
                                          <p:val>
                                            <p:fltVal val="0"/>
                                          </p:val>
                                        </p:tav>
                                        <p:tav tm="100000">
                                          <p:val>
                                            <p:strVal val="#ppt_w"/>
                                          </p:val>
                                        </p:tav>
                                      </p:tavLst>
                                    </p:anim>
                                    <p:anim calcmode="lin" valueType="num">
                                      <p:cBhvr>
                                        <p:cTn id="50" dur="500" fill="hold"/>
                                        <p:tgtEl>
                                          <p:spTgt spid="12"/>
                                        </p:tgtEl>
                                        <p:attrNameLst>
                                          <p:attrName>ppt_h</p:attrName>
                                        </p:attrNameLst>
                                      </p:cBhvr>
                                      <p:tavLst>
                                        <p:tav tm="0">
                                          <p:val>
                                            <p:fltVal val="0"/>
                                          </p:val>
                                        </p:tav>
                                        <p:tav tm="100000">
                                          <p:val>
                                            <p:strVal val="#ppt_h"/>
                                          </p:val>
                                        </p:tav>
                                      </p:tavLst>
                                    </p:anim>
                                    <p:animEffect transition="in" filter="fade">
                                      <p:cBhvr>
                                        <p:cTn id="51" dur="500"/>
                                        <p:tgtEl>
                                          <p:spTgt spid="12"/>
                                        </p:tgtEl>
                                      </p:cBhvr>
                                    </p:animEffect>
                                  </p:childTnLst>
                                </p:cTn>
                              </p:par>
                            </p:childTnLst>
                          </p:cTn>
                        </p:par>
                        <p:par>
                          <p:cTn id="52" fill="hold">
                            <p:stCondLst>
                              <p:cond delay="5000"/>
                            </p:stCondLst>
                            <p:childTnLst>
                              <p:par>
                                <p:cTn id="53" presetID="16" presetClass="entr" presetSubtype="37"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barn(outVertical)">
                                      <p:cBhvr>
                                        <p:cTn id="55" dur="500"/>
                                        <p:tgtEl>
                                          <p:spTgt spid="13"/>
                                        </p:tgtEl>
                                      </p:cBhvr>
                                    </p:animEffect>
                                  </p:childTnLst>
                                </p:cTn>
                              </p:par>
                            </p:childTnLst>
                          </p:cTn>
                        </p:par>
                        <p:par>
                          <p:cTn id="56" fill="hold">
                            <p:stCondLst>
                              <p:cond delay="5500"/>
                            </p:stCondLst>
                            <p:childTnLst>
                              <p:par>
                                <p:cTn id="57" presetID="22" presetClass="entr" presetSubtype="1"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ipe(up)">
                                      <p:cBhvr>
                                        <p:cTn id="5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p:bldP spid="6" grpId="0" animBg="1"/>
      <p:bldP spid="7" grpId="0" animBg="1"/>
      <p:bldP spid="9" grpId="0" animBg="1"/>
      <p:bldP spid="10" grpId="0" animBg="1"/>
      <p:bldP spid="12" grpId="0" animBg="1"/>
      <p:bldP spid="13" grpId="0" animBg="1"/>
      <p:bldP spid="15" grpId="0"/>
      <p:bldP spid="16" grpId="0"/>
      <p:bldP spid="1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C:\Documents and Settings\Administrator\桌面\复件 (4) 复件 4\ba8d822b65905f9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 y="-28690"/>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p:cNvSpPr/>
          <p:nvPr/>
        </p:nvSpPr>
        <p:spPr>
          <a:xfrm>
            <a:off x="1316261" y="667953"/>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16" name="矩形 15"/>
          <p:cNvSpPr/>
          <p:nvPr/>
        </p:nvSpPr>
        <p:spPr>
          <a:xfrm>
            <a:off x="1316261" y="298621"/>
            <a:ext cx="2031325"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单击添加文字标题</a:t>
            </a:r>
          </a:p>
        </p:txBody>
      </p:sp>
      <p:sp>
        <p:nvSpPr>
          <p:cNvPr id="17" name="矩形 16"/>
          <p:cNvSpPr/>
          <p:nvPr/>
        </p:nvSpPr>
        <p:spPr>
          <a:xfrm>
            <a:off x="1332210" y="556195"/>
            <a:ext cx="176683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Click add text caption</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2" name="泪滴形 1"/>
          <p:cNvSpPr/>
          <p:nvPr/>
        </p:nvSpPr>
        <p:spPr>
          <a:xfrm rot="8035252">
            <a:off x="583696" y="1361122"/>
            <a:ext cx="2610846" cy="2622666"/>
          </a:xfrm>
          <a:prstGeom prst="teardrop">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solidFill>
                <a:schemeClr val="bg2">
                  <a:lumMod val="10000"/>
                </a:schemeClr>
              </a:solidFill>
              <a:latin typeface="Times New Roman" panose="02020603050405020304" pitchFamily="18" charset="0"/>
              <a:ea typeface="方正颜宋简体_中" panose="02000000000000000000" pitchFamily="2" charset="-122"/>
            </a:endParaRPr>
          </a:p>
        </p:txBody>
      </p:sp>
      <p:sp>
        <p:nvSpPr>
          <p:cNvPr id="3" name="泪滴形 2"/>
          <p:cNvSpPr/>
          <p:nvPr/>
        </p:nvSpPr>
        <p:spPr>
          <a:xfrm rot="8035252">
            <a:off x="2871432" y="2378986"/>
            <a:ext cx="1743729" cy="1751623"/>
          </a:xfrm>
          <a:prstGeom prst="teardrop">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4" name="椭圆 3"/>
          <p:cNvSpPr/>
          <p:nvPr/>
        </p:nvSpPr>
        <p:spPr>
          <a:xfrm>
            <a:off x="2504930" y="1391142"/>
            <a:ext cx="850595" cy="846761"/>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solidFill>
                <a:srgbClr val="006600"/>
              </a:solidFill>
              <a:latin typeface="Times New Roman" panose="02020603050405020304" pitchFamily="18" charset="0"/>
              <a:ea typeface="方正颜宋简体_中" panose="02000000000000000000" pitchFamily="2" charset="-122"/>
            </a:endParaRPr>
          </a:p>
        </p:txBody>
      </p:sp>
      <p:sp>
        <p:nvSpPr>
          <p:cNvPr id="5" name="椭圆 4"/>
          <p:cNvSpPr/>
          <p:nvPr/>
        </p:nvSpPr>
        <p:spPr>
          <a:xfrm>
            <a:off x="3980797" y="2391686"/>
            <a:ext cx="661532" cy="65855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solidFill>
                <a:srgbClr val="006600"/>
              </a:solidFill>
              <a:latin typeface="Times New Roman" panose="02020603050405020304" pitchFamily="18" charset="0"/>
              <a:ea typeface="方正颜宋简体_中" panose="02000000000000000000" pitchFamily="2" charset="-122"/>
            </a:endParaRPr>
          </a:p>
        </p:txBody>
      </p:sp>
      <p:sp>
        <p:nvSpPr>
          <p:cNvPr id="6" name="TextBox 5"/>
          <p:cNvSpPr txBox="1"/>
          <p:nvPr/>
        </p:nvSpPr>
        <p:spPr>
          <a:xfrm>
            <a:off x="2619213" y="1602832"/>
            <a:ext cx="651151" cy="398512"/>
          </a:xfrm>
          <a:prstGeom prst="rect">
            <a:avLst/>
          </a:prstGeom>
          <a:noFill/>
        </p:spPr>
        <p:txBody>
          <a:bodyPr wrap="none" lIns="89858" tIns="44929" rIns="89858" bIns="44929" rtlCol="0">
            <a:spAutoFit/>
          </a:bodyPr>
          <a:lstStyle/>
          <a:p>
            <a:r>
              <a:rPr lang="en-US" altLang="zh-CN" sz="2000" dirty="0">
                <a:solidFill>
                  <a:schemeClr val="tx1">
                    <a:lumMod val="85000"/>
                    <a:lumOff val="15000"/>
                  </a:schemeClr>
                </a:solidFill>
                <a:latin typeface="Times New Roman" panose="02020603050405020304" pitchFamily="18" charset="0"/>
                <a:ea typeface="方正颜宋简体_中" panose="02000000000000000000" pitchFamily="2" charset="-122"/>
              </a:rPr>
              <a:t>80%</a:t>
            </a:r>
            <a:endParaRPr lang="zh-CN" altLang="en-US" sz="2000" dirty="0">
              <a:solidFill>
                <a:schemeClr val="tx1">
                  <a:lumMod val="85000"/>
                  <a:lumOff val="15000"/>
                </a:schemeClr>
              </a:solidFill>
              <a:latin typeface="Times New Roman" panose="02020603050405020304" pitchFamily="18" charset="0"/>
              <a:ea typeface="方正颜宋简体_中" panose="02000000000000000000" pitchFamily="2" charset="-122"/>
            </a:endParaRPr>
          </a:p>
        </p:txBody>
      </p:sp>
      <p:sp>
        <p:nvSpPr>
          <p:cNvPr id="7" name="TextBox 6"/>
          <p:cNvSpPr txBox="1"/>
          <p:nvPr/>
        </p:nvSpPr>
        <p:spPr>
          <a:xfrm>
            <a:off x="4020299" y="2524919"/>
            <a:ext cx="558177" cy="336957"/>
          </a:xfrm>
          <a:prstGeom prst="rect">
            <a:avLst/>
          </a:prstGeom>
          <a:noFill/>
        </p:spPr>
        <p:txBody>
          <a:bodyPr wrap="none" lIns="89858" tIns="44929" rIns="89858" bIns="44929" rtlCol="0">
            <a:spAutoFit/>
          </a:bodyPr>
          <a:lstStyle/>
          <a:p>
            <a:r>
              <a:rPr lang="en-US" altLang="zh-CN" dirty="0">
                <a:solidFill>
                  <a:schemeClr val="tx1">
                    <a:lumMod val="85000"/>
                    <a:lumOff val="15000"/>
                  </a:schemeClr>
                </a:solidFill>
                <a:latin typeface="Times New Roman" panose="02020603050405020304" pitchFamily="18" charset="0"/>
                <a:ea typeface="方正颜宋简体_中" panose="02000000000000000000" pitchFamily="2" charset="-122"/>
              </a:rPr>
              <a:t>35%</a:t>
            </a:r>
            <a:endParaRPr lang="zh-CN" altLang="en-US" dirty="0">
              <a:solidFill>
                <a:schemeClr val="tx1">
                  <a:lumMod val="85000"/>
                  <a:lumOff val="15000"/>
                </a:schemeClr>
              </a:solidFill>
              <a:latin typeface="Times New Roman" panose="02020603050405020304" pitchFamily="18" charset="0"/>
              <a:ea typeface="方正颜宋简体_中" panose="02000000000000000000" pitchFamily="2" charset="-122"/>
            </a:endParaRPr>
          </a:p>
        </p:txBody>
      </p:sp>
      <p:sp>
        <p:nvSpPr>
          <p:cNvPr id="8" name="矩形 7"/>
          <p:cNvSpPr/>
          <p:nvPr/>
        </p:nvSpPr>
        <p:spPr>
          <a:xfrm flipH="1">
            <a:off x="1016391" y="2380408"/>
            <a:ext cx="1692724" cy="951950"/>
          </a:xfrm>
          <a:prstGeom prst="rect">
            <a:avLst/>
          </a:prstGeom>
          <a:effectLst/>
        </p:spPr>
        <p:txBody>
          <a:bodyPr wrap="square" lIns="119784" tIns="59892" rIns="119784" bIns="59892">
            <a:spAutoFit/>
          </a:bodyPr>
          <a:lstStyle/>
          <a:p>
            <a:pPr>
              <a:lnSpc>
                <a:spcPct val="150000"/>
              </a:lnSpc>
            </a:pPr>
            <a:r>
              <a:rPr lang="zh-CN" altLang="en-US" sz="1200" dirty="0">
                <a:solidFill>
                  <a:schemeClr val="bg1"/>
                </a:solidFill>
                <a:latin typeface="Times New Roman" panose="02020603050405020304" pitchFamily="18" charset="0"/>
                <a:ea typeface="方正颜宋简体_中" panose="02000000000000000000" pitchFamily="2" charset="-122"/>
              </a:rPr>
              <a:t>这里输入简单的文字</a:t>
            </a:r>
            <a:endParaRPr lang="en-US" altLang="zh-CN" sz="1200" dirty="0">
              <a:solidFill>
                <a:schemeClr val="bg1"/>
              </a:solidFill>
              <a:latin typeface="Times New Roman" panose="02020603050405020304" pitchFamily="18" charset="0"/>
              <a:ea typeface="方正颜宋简体_中" panose="02000000000000000000" pitchFamily="2" charset="-122"/>
            </a:endParaRPr>
          </a:p>
          <a:p>
            <a:pPr>
              <a:lnSpc>
                <a:spcPct val="150000"/>
              </a:lnSpc>
            </a:pPr>
            <a:r>
              <a:rPr lang="zh-CN" altLang="en-US" sz="1200" dirty="0">
                <a:solidFill>
                  <a:schemeClr val="bg1"/>
                </a:solidFill>
                <a:latin typeface="Times New Roman" panose="02020603050405020304" pitchFamily="18" charset="0"/>
                <a:ea typeface="方正颜宋简体_中" panose="02000000000000000000" pitchFamily="2" charset="-122"/>
              </a:rPr>
              <a:t>概述这里输入简单文</a:t>
            </a:r>
            <a:endParaRPr lang="en-US" altLang="zh-CN" sz="1200" dirty="0">
              <a:solidFill>
                <a:schemeClr val="bg1"/>
              </a:solidFill>
              <a:latin typeface="Times New Roman" panose="02020603050405020304" pitchFamily="18" charset="0"/>
              <a:ea typeface="方正颜宋简体_中" panose="02000000000000000000" pitchFamily="2" charset="-122"/>
            </a:endParaRPr>
          </a:p>
          <a:p>
            <a:pPr>
              <a:lnSpc>
                <a:spcPct val="150000"/>
              </a:lnSpc>
            </a:pPr>
            <a:r>
              <a:rPr lang="zh-CN" altLang="en-US" sz="1200" dirty="0">
                <a:solidFill>
                  <a:schemeClr val="bg1"/>
                </a:solidFill>
                <a:latin typeface="Times New Roman" panose="02020603050405020304" pitchFamily="18" charset="0"/>
                <a:ea typeface="方正颜宋简体_中" panose="02000000000000000000" pitchFamily="2" charset="-122"/>
              </a:rPr>
              <a:t>字概述简单的文字概</a:t>
            </a:r>
            <a:endParaRPr lang="en-US" altLang="zh-CN" sz="1200" dirty="0">
              <a:solidFill>
                <a:schemeClr val="bg1"/>
              </a:solidFill>
              <a:latin typeface="Times New Roman" panose="02020603050405020304" pitchFamily="18" charset="0"/>
              <a:ea typeface="方正颜宋简体_中" panose="02000000000000000000" pitchFamily="2" charset="-122"/>
            </a:endParaRPr>
          </a:p>
        </p:txBody>
      </p:sp>
      <p:sp>
        <p:nvSpPr>
          <p:cNvPr id="9" name="矩形 8"/>
          <p:cNvSpPr/>
          <p:nvPr/>
        </p:nvSpPr>
        <p:spPr>
          <a:xfrm>
            <a:off x="1087272" y="2069977"/>
            <a:ext cx="1417658" cy="326138"/>
          </a:xfrm>
          <a:prstGeom prst="rect">
            <a:avLst/>
          </a:prstGeom>
        </p:spPr>
        <p:txBody>
          <a:bodyPr wrap="square" lIns="119784" tIns="59892" rIns="119784" bIns="59892">
            <a:spAutoFit/>
          </a:bodyPr>
          <a:lstStyle/>
          <a:p>
            <a:pPr algn="just" defTabSz="1197610" fontAlgn="base">
              <a:lnSpc>
                <a:spcPts val="1570"/>
              </a:lnSpc>
              <a:spcBef>
                <a:spcPct val="0"/>
              </a:spcBef>
              <a:spcAft>
                <a:spcPct val="0"/>
              </a:spcAft>
            </a:pPr>
            <a:r>
              <a:rPr lang="zh-CN" altLang="en-US" sz="1300" b="1" dirty="0">
                <a:solidFill>
                  <a:schemeClr val="bg1"/>
                </a:solidFill>
                <a:latin typeface="微软雅黑" panose="020B0503020204020204" pitchFamily="34" charset="-122"/>
                <a:ea typeface="微软雅黑" panose="020B0503020204020204" pitchFamily="34" charset="-122"/>
              </a:rPr>
              <a:t>这里填写小标题</a:t>
            </a:r>
            <a:endParaRPr lang="en-US" altLang="zh-CN" sz="1300" b="1"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flipH="1">
            <a:off x="2955475" y="3161781"/>
            <a:ext cx="1692724" cy="643341"/>
          </a:xfrm>
          <a:prstGeom prst="rect">
            <a:avLst/>
          </a:prstGeom>
          <a:effectLst/>
        </p:spPr>
        <p:txBody>
          <a:bodyPr wrap="square" lIns="119784" tIns="59892" rIns="119784" bIns="59892">
            <a:spAutoFit/>
          </a:bodyPr>
          <a:lstStyle/>
          <a:p>
            <a:pPr>
              <a:lnSpc>
                <a:spcPct val="150000"/>
              </a:lnSpc>
            </a:pPr>
            <a:r>
              <a:rPr lang="zh-CN" altLang="en-US" sz="1200" dirty="0">
                <a:solidFill>
                  <a:schemeClr val="bg1"/>
                </a:solidFill>
                <a:latin typeface="Times New Roman" panose="02020603050405020304" pitchFamily="18" charset="0"/>
                <a:ea typeface="方正颜宋简体_中" panose="02000000000000000000" pitchFamily="2" charset="-122"/>
              </a:rPr>
              <a:t>这里输入简单的文字</a:t>
            </a:r>
            <a:endParaRPr lang="en-US" altLang="zh-CN" sz="1200" dirty="0">
              <a:solidFill>
                <a:schemeClr val="bg1"/>
              </a:solidFill>
              <a:latin typeface="Times New Roman" panose="02020603050405020304" pitchFamily="18" charset="0"/>
              <a:ea typeface="方正颜宋简体_中" panose="02000000000000000000" pitchFamily="2" charset="-122"/>
            </a:endParaRPr>
          </a:p>
          <a:p>
            <a:pPr>
              <a:lnSpc>
                <a:spcPct val="150000"/>
              </a:lnSpc>
            </a:pPr>
            <a:r>
              <a:rPr lang="zh-CN" altLang="en-US" sz="1200" dirty="0">
                <a:solidFill>
                  <a:schemeClr val="bg1"/>
                </a:solidFill>
                <a:latin typeface="Times New Roman" panose="02020603050405020304" pitchFamily="18" charset="0"/>
                <a:ea typeface="方正颜宋简体_中" panose="02000000000000000000" pitchFamily="2" charset="-122"/>
              </a:rPr>
              <a:t>概述这里输入简单文</a:t>
            </a:r>
            <a:endParaRPr lang="en-US" altLang="zh-CN" sz="1200" dirty="0">
              <a:solidFill>
                <a:schemeClr val="bg1"/>
              </a:solidFill>
              <a:latin typeface="Times New Roman" panose="02020603050405020304" pitchFamily="18" charset="0"/>
              <a:ea typeface="方正颜宋简体_中" panose="02000000000000000000" pitchFamily="2" charset="-122"/>
            </a:endParaRPr>
          </a:p>
        </p:txBody>
      </p:sp>
      <p:sp>
        <p:nvSpPr>
          <p:cNvPr id="11" name="矩形 10"/>
          <p:cNvSpPr/>
          <p:nvPr/>
        </p:nvSpPr>
        <p:spPr>
          <a:xfrm>
            <a:off x="3026357" y="2851351"/>
            <a:ext cx="1417658" cy="326138"/>
          </a:xfrm>
          <a:prstGeom prst="rect">
            <a:avLst/>
          </a:prstGeom>
        </p:spPr>
        <p:txBody>
          <a:bodyPr wrap="square" lIns="119784" tIns="59892" rIns="119784" bIns="59892">
            <a:spAutoFit/>
          </a:bodyPr>
          <a:lstStyle/>
          <a:p>
            <a:pPr algn="just" defTabSz="1197610" fontAlgn="base">
              <a:lnSpc>
                <a:spcPts val="1570"/>
              </a:lnSpc>
              <a:spcBef>
                <a:spcPct val="0"/>
              </a:spcBef>
              <a:spcAft>
                <a:spcPct val="0"/>
              </a:spcAft>
            </a:pPr>
            <a:r>
              <a:rPr lang="zh-CN" altLang="en-US" sz="1300" b="1" dirty="0">
                <a:solidFill>
                  <a:schemeClr val="bg1"/>
                </a:solidFill>
                <a:latin typeface="微软雅黑" panose="020B0503020204020204" pitchFamily="34" charset="-122"/>
                <a:ea typeface="微软雅黑" panose="020B0503020204020204" pitchFamily="34" charset="-122"/>
              </a:rPr>
              <a:t>填写小标题</a:t>
            </a:r>
            <a:endParaRPr lang="en-US" altLang="zh-CN" sz="1300" b="1"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flipH="1">
            <a:off x="3980797" y="1363400"/>
            <a:ext cx="4701855" cy="640327"/>
          </a:xfrm>
          <a:prstGeom prst="rect">
            <a:avLst/>
          </a:prstGeom>
          <a:effectLst/>
        </p:spPr>
        <p:txBody>
          <a:bodyPr wrap="square" lIns="119784" tIns="59892" rIns="119784" bIns="59892">
            <a:spAutoFit/>
          </a:bodyPr>
          <a:lstStyle/>
          <a:p>
            <a:pPr>
              <a:lnSpc>
                <a:spcPct val="150000"/>
              </a:lnSpc>
            </a:pP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这里输入简单的文字概述这里输入简单文字概述简单的文字概述</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这里输入简单的文字概述这里输入简单文字概述简单的文字概述</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3" name="矩形 12"/>
          <p:cNvSpPr/>
          <p:nvPr/>
        </p:nvSpPr>
        <p:spPr>
          <a:xfrm flipH="1">
            <a:off x="5563806" y="2618897"/>
            <a:ext cx="2788018" cy="1228949"/>
          </a:xfrm>
          <a:prstGeom prst="rect">
            <a:avLst/>
          </a:prstGeom>
          <a:effectLst/>
        </p:spPr>
        <p:txBody>
          <a:bodyPr wrap="square" lIns="119784" tIns="59892" rIns="119784" bIns="59892">
            <a:spAutoFit/>
          </a:bodyPr>
          <a:lstStyle/>
          <a:p>
            <a:pPr>
              <a:lnSpc>
                <a:spcPct val="150000"/>
              </a:lnSpc>
            </a:pP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这里输入简单的文字概述这里输入简单文字概述简单的文字概述</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这里输入简单的文字概述这里输入简单文字概述简单的文字概述</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3270"/>
    </mc:Choice>
    <mc:Fallback xmlns="">
      <p:transition spd="slow" advTm="3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580">
                                          <p:stCondLst>
                                            <p:cond delay="0"/>
                                          </p:stCondLst>
                                        </p:cTn>
                                        <p:tgtEl>
                                          <p:spTgt spid="3"/>
                                        </p:tgtEl>
                                      </p:cBhvr>
                                    </p:animEffect>
                                    <p:anim calcmode="lin" valueType="num">
                                      <p:cBhvr>
                                        <p:cTn id="24"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gtEl>
                                      </p:cBhvr>
                                      <p:to x="100000" y="60000"/>
                                    </p:animScale>
                                    <p:animScale>
                                      <p:cBhvr>
                                        <p:cTn id="30" dur="166" decel="50000">
                                          <p:stCondLst>
                                            <p:cond delay="676"/>
                                          </p:stCondLst>
                                        </p:cTn>
                                        <p:tgtEl>
                                          <p:spTgt spid="3"/>
                                        </p:tgtEl>
                                      </p:cBhvr>
                                      <p:to x="100000" y="100000"/>
                                    </p:animScale>
                                    <p:animScale>
                                      <p:cBhvr>
                                        <p:cTn id="31" dur="26">
                                          <p:stCondLst>
                                            <p:cond delay="1312"/>
                                          </p:stCondLst>
                                        </p:cTn>
                                        <p:tgtEl>
                                          <p:spTgt spid="3"/>
                                        </p:tgtEl>
                                      </p:cBhvr>
                                      <p:to x="100000" y="80000"/>
                                    </p:animScale>
                                    <p:animScale>
                                      <p:cBhvr>
                                        <p:cTn id="32" dur="166" decel="50000">
                                          <p:stCondLst>
                                            <p:cond delay="1338"/>
                                          </p:stCondLst>
                                        </p:cTn>
                                        <p:tgtEl>
                                          <p:spTgt spid="3"/>
                                        </p:tgtEl>
                                      </p:cBhvr>
                                      <p:to x="100000" y="100000"/>
                                    </p:animScale>
                                    <p:animScale>
                                      <p:cBhvr>
                                        <p:cTn id="33" dur="26">
                                          <p:stCondLst>
                                            <p:cond delay="1642"/>
                                          </p:stCondLst>
                                        </p:cTn>
                                        <p:tgtEl>
                                          <p:spTgt spid="3"/>
                                        </p:tgtEl>
                                      </p:cBhvr>
                                      <p:to x="100000" y="90000"/>
                                    </p:animScale>
                                    <p:animScale>
                                      <p:cBhvr>
                                        <p:cTn id="34" dur="166" decel="50000">
                                          <p:stCondLst>
                                            <p:cond delay="1668"/>
                                          </p:stCondLst>
                                        </p:cTn>
                                        <p:tgtEl>
                                          <p:spTgt spid="3"/>
                                        </p:tgtEl>
                                      </p:cBhvr>
                                      <p:to x="100000" y="100000"/>
                                    </p:animScale>
                                    <p:animScale>
                                      <p:cBhvr>
                                        <p:cTn id="35" dur="26">
                                          <p:stCondLst>
                                            <p:cond delay="1808"/>
                                          </p:stCondLst>
                                        </p:cTn>
                                        <p:tgtEl>
                                          <p:spTgt spid="3"/>
                                        </p:tgtEl>
                                      </p:cBhvr>
                                      <p:to x="100000" y="95000"/>
                                    </p:animScale>
                                    <p:animScale>
                                      <p:cBhvr>
                                        <p:cTn id="36" dur="166" decel="50000">
                                          <p:stCondLst>
                                            <p:cond delay="1834"/>
                                          </p:stCondLst>
                                        </p:cTn>
                                        <p:tgtEl>
                                          <p:spTgt spid="3"/>
                                        </p:tgtEl>
                                      </p:cBhvr>
                                      <p:to x="100000" y="100000"/>
                                    </p:animScale>
                                  </p:childTnLst>
                                </p:cTn>
                              </p:par>
                            </p:childTnLst>
                          </p:cTn>
                        </p:par>
                        <p:par>
                          <p:cTn id="37" fill="hold">
                            <p:stCondLst>
                              <p:cond delay="2000"/>
                            </p:stCondLst>
                            <p:childTnLst>
                              <p:par>
                                <p:cTn id="38" presetID="52" presetClass="entr" presetSubtype="0" fill="hold" grpId="0" nodeType="afterEffect">
                                  <p:stCondLst>
                                    <p:cond delay="0"/>
                                  </p:stCondLst>
                                  <p:childTnLst>
                                    <p:set>
                                      <p:cBhvr>
                                        <p:cTn id="39" dur="1" fill="hold">
                                          <p:stCondLst>
                                            <p:cond delay="0"/>
                                          </p:stCondLst>
                                        </p:cTn>
                                        <p:tgtEl>
                                          <p:spTgt spid="4"/>
                                        </p:tgtEl>
                                        <p:attrNameLst>
                                          <p:attrName>style.visibility</p:attrName>
                                        </p:attrNameLst>
                                      </p:cBhvr>
                                      <p:to>
                                        <p:strVal val="visible"/>
                                      </p:to>
                                    </p:set>
                                    <p:animScale>
                                      <p:cBhvr>
                                        <p:cTn id="40"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1" dur="1000" decel="50000" fill="hold">
                                          <p:stCondLst>
                                            <p:cond delay="0"/>
                                          </p:stCondLst>
                                        </p:cTn>
                                        <p:tgtEl>
                                          <p:spTgt spid="4"/>
                                        </p:tgtEl>
                                        <p:attrNameLst>
                                          <p:attrName>ppt_x</p:attrName>
                                          <p:attrName>ppt_y</p:attrName>
                                        </p:attrNameLst>
                                      </p:cBhvr>
                                    </p:animMotion>
                                    <p:animEffect transition="in" filter="fade">
                                      <p:cBhvr>
                                        <p:cTn id="42" dur="1000"/>
                                        <p:tgtEl>
                                          <p:spTgt spid="4"/>
                                        </p:tgtEl>
                                      </p:cBhvr>
                                    </p:animEffect>
                                  </p:childTnLst>
                                </p:cTn>
                              </p:par>
                              <p:par>
                                <p:cTn id="43" presetID="52"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animScale>
                                      <p:cBhvr>
                                        <p:cTn id="45"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6" dur="1000" decel="50000" fill="hold">
                                          <p:stCondLst>
                                            <p:cond delay="0"/>
                                          </p:stCondLst>
                                        </p:cTn>
                                        <p:tgtEl>
                                          <p:spTgt spid="6"/>
                                        </p:tgtEl>
                                        <p:attrNameLst>
                                          <p:attrName>ppt_x</p:attrName>
                                          <p:attrName>ppt_y</p:attrName>
                                        </p:attrNameLst>
                                      </p:cBhvr>
                                    </p:animMotion>
                                    <p:animEffect transition="in" filter="fade">
                                      <p:cBhvr>
                                        <p:cTn id="47" dur="1000"/>
                                        <p:tgtEl>
                                          <p:spTgt spid="6"/>
                                        </p:tgtEl>
                                      </p:cBhvr>
                                    </p:animEffect>
                                  </p:childTnLst>
                                </p:cTn>
                              </p:par>
                            </p:childTnLst>
                          </p:cTn>
                        </p:par>
                        <p:par>
                          <p:cTn id="48" fill="hold">
                            <p:stCondLst>
                              <p:cond delay="3000"/>
                            </p:stCondLst>
                            <p:childTnLst>
                              <p:par>
                                <p:cTn id="49" presetID="10" presetClass="entr" presetSubtype="0" fill="hold" grpId="0" nodeType="after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350"/>
                                        <p:tgtEl>
                                          <p:spTgt spid="9"/>
                                        </p:tgtEl>
                                      </p:cBhvr>
                                    </p:animEffect>
                                  </p:childTnLst>
                                </p:cTn>
                              </p:par>
                              <p:par>
                                <p:cTn id="52" presetID="26" presetClass="emph" presetSubtype="0" fill="hold" grpId="1" nodeType="withEffect">
                                  <p:stCondLst>
                                    <p:cond delay="0"/>
                                  </p:stCondLst>
                                  <p:childTnLst>
                                    <p:animEffect transition="out" filter="fade">
                                      <p:cBhvr>
                                        <p:cTn id="53" dur="400" tmFilter="0, 0; .2, .5; .8, .5; 1, 0"/>
                                        <p:tgtEl>
                                          <p:spTgt spid="9"/>
                                        </p:tgtEl>
                                      </p:cBhvr>
                                    </p:animEffect>
                                    <p:animScale>
                                      <p:cBhvr>
                                        <p:cTn id="54" dur="200" autoRev="1" fill="hold"/>
                                        <p:tgtEl>
                                          <p:spTgt spid="9"/>
                                        </p:tgtEl>
                                      </p:cBhvr>
                                      <p:by x="105000" y="105000"/>
                                    </p:animScale>
                                  </p:childTnLst>
                                </p:cTn>
                              </p:par>
                            </p:childTnLst>
                          </p:cTn>
                        </p:par>
                        <p:par>
                          <p:cTn id="55" fill="hold">
                            <p:stCondLst>
                              <p:cond delay="3500"/>
                            </p:stCondLst>
                            <p:childTnLst>
                              <p:par>
                                <p:cTn id="56" presetID="10" presetClass="entr" presetSubtype="0" fill="hold" grpId="0" nodeType="after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childTnLst>
                          </p:cTn>
                        </p:par>
                        <p:par>
                          <p:cTn id="59" fill="hold">
                            <p:stCondLst>
                              <p:cond delay="4000"/>
                            </p:stCondLst>
                            <p:childTnLst>
                              <p:par>
                                <p:cTn id="60" presetID="10" presetClass="entr" presetSubtype="0" fill="hold" grpId="0" nodeType="after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500"/>
                                        <p:tgtEl>
                                          <p:spTgt spid="12"/>
                                        </p:tgtEl>
                                      </p:cBhvr>
                                    </p:animEffect>
                                  </p:childTnLst>
                                </p:cTn>
                              </p:par>
                            </p:childTnLst>
                          </p:cTn>
                        </p:par>
                        <p:par>
                          <p:cTn id="63" fill="hold">
                            <p:stCondLst>
                              <p:cond delay="4500"/>
                            </p:stCondLst>
                            <p:childTnLst>
                              <p:par>
                                <p:cTn id="64" presetID="52" presetClass="entr" presetSubtype="0" fill="hold" grpId="0" nodeType="afterEffect">
                                  <p:stCondLst>
                                    <p:cond delay="0"/>
                                  </p:stCondLst>
                                  <p:childTnLst>
                                    <p:set>
                                      <p:cBhvr>
                                        <p:cTn id="65" dur="1" fill="hold">
                                          <p:stCondLst>
                                            <p:cond delay="0"/>
                                          </p:stCondLst>
                                        </p:cTn>
                                        <p:tgtEl>
                                          <p:spTgt spid="5"/>
                                        </p:tgtEl>
                                        <p:attrNameLst>
                                          <p:attrName>style.visibility</p:attrName>
                                        </p:attrNameLst>
                                      </p:cBhvr>
                                      <p:to>
                                        <p:strVal val="visible"/>
                                      </p:to>
                                    </p:set>
                                    <p:animScale>
                                      <p:cBhvr>
                                        <p:cTn id="66"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7" dur="1000" decel="50000" fill="hold">
                                          <p:stCondLst>
                                            <p:cond delay="0"/>
                                          </p:stCondLst>
                                        </p:cTn>
                                        <p:tgtEl>
                                          <p:spTgt spid="5"/>
                                        </p:tgtEl>
                                        <p:attrNameLst>
                                          <p:attrName>ppt_x</p:attrName>
                                          <p:attrName>ppt_y</p:attrName>
                                        </p:attrNameLst>
                                      </p:cBhvr>
                                    </p:animMotion>
                                    <p:animEffect transition="in" filter="fade">
                                      <p:cBhvr>
                                        <p:cTn id="68" dur="1000"/>
                                        <p:tgtEl>
                                          <p:spTgt spid="5"/>
                                        </p:tgtEl>
                                      </p:cBhvr>
                                    </p:animEffect>
                                  </p:childTnLst>
                                </p:cTn>
                              </p:par>
                              <p:par>
                                <p:cTn id="69" presetID="52" presetClass="entr" presetSubtype="0" fill="hold" grpId="0" nodeType="withEffect">
                                  <p:stCondLst>
                                    <p:cond delay="0"/>
                                  </p:stCondLst>
                                  <p:childTnLst>
                                    <p:set>
                                      <p:cBhvr>
                                        <p:cTn id="70" dur="1" fill="hold">
                                          <p:stCondLst>
                                            <p:cond delay="0"/>
                                          </p:stCondLst>
                                        </p:cTn>
                                        <p:tgtEl>
                                          <p:spTgt spid="7"/>
                                        </p:tgtEl>
                                        <p:attrNameLst>
                                          <p:attrName>style.visibility</p:attrName>
                                        </p:attrNameLst>
                                      </p:cBhvr>
                                      <p:to>
                                        <p:strVal val="visible"/>
                                      </p:to>
                                    </p:set>
                                    <p:animScale>
                                      <p:cBhvr>
                                        <p:cTn id="71"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2" dur="1000" decel="50000" fill="hold">
                                          <p:stCondLst>
                                            <p:cond delay="0"/>
                                          </p:stCondLst>
                                        </p:cTn>
                                        <p:tgtEl>
                                          <p:spTgt spid="7"/>
                                        </p:tgtEl>
                                        <p:attrNameLst>
                                          <p:attrName>ppt_x</p:attrName>
                                          <p:attrName>ppt_y</p:attrName>
                                        </p:attrNameLst>
                                      </p:cBhvr>
                                    </p:animMotion>
                                    <p:animEffect transition="in" filter="fade">
                                      <p:cBhvr>
                                        <p:cTn id="73" dur="1000"/>
                                        <p:tgtEl>
                                          <p:spTgt spid="7"/>
                                        </p:tgtEl>
                                      </p:cBhvr>
                                    </p:animEffect>
                                  </p:childTnLst>
                                </p:cTn>
                              </p:par>
                            </p:childTnLst>
                          </p:cTn>
                        </p:par>
                        <p:par>
                          <p:cTn id="74" fill="hold">
                            <p:stCondLst>
                              <p:cond delay="5500"/>
                            </p:stCondLst>
                            <p:childTnLst>
                              <p:par>
                                <p:cTn id="75" presetID="10" presetClass="entr" presetSubtype="0" fill="hold" grpId="0" nodeType="after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fade">
                                      <p:cBhvr>
                                        <p:cTn id="77" dur="350"/>
                                        <p:tgtEl>
                                          <p:spTgt spid="11"/>
                                        </p:tgtEl>
                                      </p:cBhvr>
                                    </p:animEffect>
                                  </p:childTnLst>
                                </p:cTn>
                              </p:par>
                              <p:par>
                                <p:cTn id="78" presetID="26" presetClass="emph" presetSubtype="0" fill="hold" grpId="1" nodeType="withEffect">
                                  <p:stCondLst>
                                    <p:cond delay="0"/>
                                  </p:stCondLst>
                                  <p:childTnLst>
                                    <p:animEffect transition="out" filter="fade">
                                      <p:cBhvr>
                                        <p:cTn id="79" dur="400" tmFilter="0, 0; .2, .5; .8, .5; 1, 0"/>
                                        <p:tgtEl>
                                          <p:spTgt spid="11"/>
                                        </p:tgtEl>
                                      </p:cBhvr>
                                    </p:animEffect>
                                    <p:animScale>
                                      <p:cBhvr>
                                        <p:cTn id="80" dur="200" autoRev="1" fill="hold"/>
                                        <p:tgtEl>
                                          <p:spTgt spid="11"/>
                                        </p:tgtEl>
                                      </p:cBhvr>
                                      <p:by x="105000" y="105000"/>
                                    </p:animScale>
                                  </p:childTnLst>
                                </p:cTn>
                              </p:par>
                            </p:childTnLst>
                          </p:cTn>
                        </p:par>
                        <p:par>
                          <p:cTn id="81" fill="hold">
                            <p:stCondLst>
                              <p:cond delay="6000"/>
                            </p:stCondLst>
                            <p:childTnLst>
                              <p:par>
                                <p:cTn id="82" presetID="10" presetClass="entr" presetSubtype="0" fill="hold" grpId="0" nodeType="afterEffect">
                                  <p:stCondLst>
                                    <p:cond delay="0"/>
                                  </p:stCondLst>
                                  <p:childTnLst>
                                    <p:set>
                                      <p:cBhvr>
                                        <p:cTn id="83" dur="1" fill="hold">
                                          <p:stCondLst>
                                            <p:cond delay="0"/>
                                          </p:stCondLst>
                                        </p:cTn>
                                        <p:tgtEl>
                                          <p:spTgt spid="10"/>
                                        </p:tgtEl>
                                        <p:attrNameLst>
                                          <p:attrName>style.visibility</p:attrName>
                                        </p:attrNameLst>
                                      </p:cBhvr>
                                      <p:to>
                                        <p:strVal val="visible"/>
                                      </p:to>
                                    </p:set>
                                    <p:animEffect transition="in" filter="fade">
                                      <p:cBhvr>
                                        <p:cTn id="84" dur="500"/>
                                        <p:tgtEl>
                                          <p:spTgt spid="10"/>
                                        </p:tgtEl>
                                      </p:cBhvr>
                                    </p:animEffect>
                                  </p:childTnLst>
                                </p:cTn>
                              </p:par>
                            </p:childTnLst>
                          </p:cTn>
                        </p:par>
                        <p:par>
                          <p:cTn id="85" fill="hold">
                            <p:stCondLst>
                              <p:cond delay="6500"/>
                            </p:stCondLst>
                            <p:childTnLst>
                              <p:par>
                                <p:cTn id="86" presetID="10" presetClass="entr" presetSubtype="0" fill="hold" grpId="0" nodeType="afterEffect">
                                  <p:stCondLst>
                                    <p:cond delay="0"/>
                                  </p:stCondLst>
                                  <p:childTnLst>
                                    <p:set>
                                      <p:cBhvr>
                                        <p:cTn id="87" dur="1" fill="hold">
                                          <p:stCondLst>
                                            <p:cond delay="0"/>
                                          </p:stCondLst>
                                        </p:cTn>
                                        <p:tgtEl>
                                          <p:spTgt spid="13"/>
                                        </p:tgtEl>
                                        <p:attrNameLst>
                                          <p:attrName>style.visibility</p:attrName>
                                        </p:attrNameLst>
                                      </p:cBhvr>
                                      <p:to>
                                        <p:strVal val="visible"/>
                                      </p:to>
                                    </p:set>
                                    <p:animEffect transition="in" filter="fade">
                                      <p:cBhvr>
                                        <p:cTn id="8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p:bldP spid="7" grpId="0"/>
      <p:bldP spid="8" grpId="0"/>
      <p:bldP spid="9" grpId="0"/>
      <p:bldP spid="9" grpId="1"/>
      <p:bldP spid="10" grpId="0"/>
      <p:bldP spid="11" grpId="0"/>
      <p:bldP spid="11" grpId="1"/>
      <p:bldP spid="12" grpId="0"/>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descr="C:\Documents and Settings\Administrator\桌面\复件 (4) 复件 4\ba8d822b65905f9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30" name="矩形 29"/>
          <p:cNvSpPr/>
          <p:nvPr/>
        </p:nvSpPr>
        <p:spPr>
          <a:xfrm>
            <a:off x="1316261" y="667953"/>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31" name="矩形 30"/>
          <p:cNvSpPr/>
          <p:nvPr/>
        </p:nvSpPr>
        <p:spPr>
          <a:xfrm>
            <a:off x="1316261" y="298621"/>
            <a:ext cx="2031325"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单击添加文字标题</a:t>
            </a:r>
          </a:p>
        </p:txBody>
      </p:sp>
      <p:sp>
        <p:nvSpPr>
          <p:cNvPr id="32" name="矩形 31"/>
          <p:cNvSpPr/>
          <p:nvPr/>
        </p:nvSpPr>
        <p:spPr>
          <a:xfrm>
            <a:off x="1332210" y="556195"/>
            <a:ext cx="176683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Click add text caption</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2" name="Freeform 187"/>
          <p:cNvSpPr>
            <a:spLocks noEditPoints="1"/>
          </p:cNvSpPr>
          <p:nvPr/>
        </p:nvSpPr>
        <p:spPr bwMode="auto">
          <a:xfrm>
            <a:off x="4671318" y="3911767"/>
            <a:ext cx="14704" cy="40985"/>
          </a:xfrm>
          <a:custGeom>
            <a:avLst/>
            <a:gdLst/>
            <a:ahLst/>
            <a:cxnLst>
              <a:cxn ang="0">
                <a:pos x="1" y="2"/>
              </a:cxn>
              <a:cxn ang="0">
                <a:pos x="1" y="2"/>
              </a:cxn>
              <a:cxn ang="0">
                <a:pos x="0" y="2"/>
              </a:cxn>
              <a:cxn ang="0">
                <a:pos x="0" y="2"/>
              </a:cxn>
              <a:cxn ang="0">
                <a:pos x="1" y="2"/>
              </a:cxn>
              <a:cxn ang="0">
                <a:pos x="1" y="2"/>
              </a:cxn>
              <a:cxn ang="0">
                <a:pos x="1" y="5"/>
              </a:cxn>
              <a:cxn ang="0">
                <a:pos x="1" y="5"/>
              </a:cxn>
              <a:cxn ang="0">
                <a:pos x="2" y="5"/>
              </a:cxn>
              <a:cxn ang="0">
                <a:pos x="2" y="6"/>
              </a:cxn>
              <a:cxn ang="0">
                <a:pos x="1" y="6"/>
              </a:cxn>
              <a:cxn ang="0">
                <a:pos x="1" y="5"/>
              </a:cxn>
              <a:cxn ang="0">
                <a:pos x="1" y="2"/>
              </a:cxn>
              <a:cxn ang="0">
                <a:pos x="1" y="0"/>
              </a:cxn>
              <a:cxn ang="0">
                <a:pos x="1" y="0"/>
              </a:cxn>
              <a:cxn ang="0">
                <a:pos x="1" y="1"/>
              </a:cxn>
              <a:cxn ang="0">
                <a:pos x="1" y="1"/>
              </a:cxn>
              <a:cxn ang="0">
                <a:pos x="1" y="0"/>
              </a:cxn>
            </a:cxnLst>
            <a:rect l="0" t="0" r="r" b="b"/>
            <a:pathLst>
              <a:path w="2" h="6">
                <a:moveTo>
                  <a:pt x="1" y="2"/>
                </a:moveTo>
                <a:cubicBezTo>
                  <a:pt x="1" y="2"/>
                  <a:pt x="1" y="2"/>
                  <a:pt x="1" y="2"/>
                </a:cubicBezTo>
                <a:cubicBezTo>
                  <a:pt x="0" y="2"/>
                  <a:pt x="0" y="2"/>
                  <a:pt x="0" y="2"/>
                </a:cubicBezTo>
                <a:cubicBezTo>
                  <a:pt x="0" y="2"/>
                  <a:pt x="0" y="2"/>
                  <a:pt x="0" y="2"/>
                </a:cubicBezTo>
                <a:cubicBezTo>
                  <a:pt x="1" y="2"/>
                  <a:pt x="1" y="2"/>
                  <a:pt x="1" y="2"/>
                </a:cubicBezTo>
                <a:cubicBezTo>
                  <a:pt x="1" y="2"/>
                  <a:pt x="1" y="2"/>
                  <a:pt x="1" y="2"/>
                </a:cubicBezTo>
                <a:cubicBezTo>
                  <a:pt x="1" y="5"/>
                  <a:pt x="1" y="5"/>
                  <a:pt x="1" y="5"/>
                </a:cubicBezTo>
                <a:cubicBezTo>
                  <a:pt x="1" y="5"/>
                  <a:pt x="1" y="5"/>
                  <a:pt x="1" y="5"/>
                </a:cubicBezTo>
                <a:cubicBezTo>
                  <a:pt x="2" y="5"/>
                  <a:pt x="2" y="5"/>
                  <a:pt x="2" y="5"/>
                </a:cubicBezTo>
                <a:cubicBezTo>
                  <a:pt x="2" y="6"/>
                  <a:pt x="2" y="6"/>
                  <a:pt x="2" y="6"/>
                </a:cubicBezTo>
                <a:cubicBezTo>
                  <a:pt x="1" y="6"/>
                  <a:pt x="1" y="6"/>
                  <a:pt x="1" y="6"/>
                </a:cubicBezTo>
                <a:cubicBezTo>
                  <a:pt x="1" y="6"/>
                  <a:pt x="1" y="6"/>
                  <a:pt x="1" y="5"/>
                </a:cubicBezTo>
                <a:lnTo>
                  <a:pt x="1" y="2"/>
                </a:lnTo>
                <a:close/>
                <a:moveTo>
                  <a:pt x="1" y="0"/>
                </a:moveTo>
                <a:cubicBezTo>
                  <a:pt x="1" y="0"/>
                  <a:pt x="1" y="0"/>
                  <a:pt x="1" y="0"/>
                </a:cubicBezTo>
                <a:cubicBezTo>
                  <a:pt x="1" y="1"/>
                  <a:pt x="1" y="1"/>
                  <a:pt x="1" y="1"/>
                </a:cubicBezTo>
                <a:cubicBezTo>
                  <a:pt x="1" y="1"/>
                  <a:pt x="1" y="1"/>
                  <a:pt x="1" y="1"/>
                </a:cubicBezTo>
                <a:lnTo>
                  <a:pt x="1" y="0"/>
                </a:lnTo>
                <a:close/>
              </a:path>
            </a:pathLst>
          </a:custGeom>
          <a:solidFill>
            <a:srgbClr val="FFFFFF"/>
          </a:solidFill>
          <a:ln w="9525">
            <a:noFill/>
            <a:round/>
          </a:ln>
        </p:spPr>
        <p:txBody>
          <a:bodyPr vert="horz" wrap="square" lIns="89858" tIns="44929" rIns="89858" bIns="44929" numCol="1" anchor="t" anchorCtr="0" compatLnSpc="1"/>
          <a:lstStyle/>
          <a:p>
            <a:endParaRPr lang="zh-CN" altLang="en-US" sz="1000" baseline="-25000" dirty="0">
              <a:latin typeface="方正颜宋简体_中" panose="02000000000000000000" pitchFamily="2" charset="-122"/>
              <a:ea typeface="方正颜宋简体_中" panose="02000000000000000000" pitchFamily="2" charset="-122"/>
            </a:endParaRPr>
          </a:p>
        </p:txBody>
      </p:sp>
      <p:cxnSp>
        <p:nvCxnSpPr>
          <p:cNvPr id="3" name="直接箭头连接符 2"/>
          <p:cNvCxnSpPr/>
          <p:nvPr/>
        </p:nvCxnSpPr>
        <p:spPr>
          <a:xfrm>
            <a:off x="1804135" y="2520157"/>
            <a:ext cx="6578163" cy="0"/>
          </a:xfrm>
          <a:prstGeom prst="straightConnector1">
            <a:avLst/>
          </a:prstGeom>
          <a:ln w="63500" cmpd="sng">
            <a:solidFill>
              <a:srgbClr val="EB193E"/>
            </a:solidFill>
            <a:tailEnd type="arrow"/>
          </a:ln>
          <a:effectLst/>
        </p:spPr>
        <p:style>
          <a:lnRef idx="1">
            <a:schemeClr val="accent1"/>
          </a:lnRef>
          <a:fillRef idx="0">
            <a:schemeClr val="accent1"/>
          </a:fillRef>
          <a:effectRef idx="0">
            <a:schemeClr val="accent1"/>
          </a:effectRef>
          <a:fontRef idx="minor">
            <a:schemeClr val="tx1"/>
          </a:fontRef>
        </p:style>
      </p:cxnSp>
      <p:grpSp>
        <p:nvGrpSpPr>
          <p:cNvPr id="4" name="组合 2495"/>
          <p:cNvGrpSpPr/>
          <p:nvPr/>
        </p:nvGrpSpPr>
        <p:grpSpPr>
          <a:xfrm>
            <a:off x="1547048" y="3043704"/>
            <a:ext cx="1828366" cy="1387628"/>
            <a:chOff x="785786" y="3000378"/>
            <a:chExt cx="1857388" cy="1416036"/>
          </a:xfrm>
        </p:grpSpPr>
        <p:sp>
          <p:nvSpPr>
            <p:cNvPr id="5" name="Freeform 7"/>
            <p:cNvSpPr/>
            <p:nvPr/>
          </p:nvSpPr>
          <p:spPr bwMode="auto">
            <a:xfrm rot="10800000">
              <a:off x="785786" y="3000378"/>
              <a:ext cx="1857388" cy="1298572"/>
            </a:xfrm>
            <a:custGeom>
              <a:avLst/>
              <a:gdLst/>
              <a:ahLst/>
              <a:cxnLst>
                <a:cxn ang="0">
                  <a:pos x="246" y="0"/>
                </a:cxn>
                <a:cxn ang="0">
                  <a:pos x="268" y="39"/>
                </a:cxn>
                <a:cxn ang="0">
                  <a:pos x="165" y="205"/>
                </a:cxn>
                <a:cxn ang="0">
                  <a:pos x="116" y="205"/>
                </a:cxn>
                <a:cxn ang="0">
                  <a:pos x="13" y="39"/>
                </a:cxn>
                <a:cxn ang="0">
                  <a:pos x="36" y="0"/>
                </a:cxn>
                <a:cxn ang="0">
                  <a:pos x="246" y="0"/>
                </a:cxn>
              </a:cxnLst>
              <a:rect l="0" t="0" r="r" b="b"/>
              <a:pathLst>
                <a:path w="281" h="227">
                  <a:moveTo>
                    <a:pt x="246" y="0"/>
                  </a:moveTo>
                  <a:cubicBezTo>
                    <a:pt x="271" y="0"/>
                    <a:pt x="281" y="17"/>
                    <a:pt x="268" y="39"/>
                  </a:cubicBezTo>
                  <a:cubicBezTo>
                    <a:pt x="165" y="205"/>
                    <a:pt x="165" y="205"/>
                    <a:pt x="165" y="205"/>
                  </a:cubicBezTo>
                  <a:cubicBezTo>
                    <a:pt x="152" y="227"/>
                    <a:pt x="130" y="227"/>
                    <a:pt x="116" y="205"/>
                  </a:cubicBezTo>
                  <a:cubicBezTo>
                    <a:pt x="13" y="39"/>
                    <a:pt x="13" y="39"/>
                    <a:pt x="13" y="39"/>
                  </a:cubicBezTo>
                  <a:cubicBezTo>
                    <a:pt x="0" y="17"/>
                    <a:pt x="10" y="0"/>
                    <a:pt x="36" y="0"/>
                  </a:cubicBezTo>
                  <a:lnTo>
                    <a:pt x="246" y="0"/>
                  </a:lnTo>
                  <a:close/>
                </a:path>
              </a:pathLst>
            </a:custGeom>
            <a:solidFill>
              <a:srgbClr val="EB193E"/>
            </a:solidFill>
            <a:ln w="9525">
              <a:noFill/>
              <a:round/>
            </a:ln>
          </p:spPr>
          <p:txBody>
            <a:bodyPr vert="horz" wrap="square" lIns="91440" tIns="45720" rIns="91440" bIns="45720" numCol="1" anchor="t" anchorCtr="0" compatLnSpc="1"/>
            <a:lstStyle/>
            <a:p>
              <a:endParaRPr lang="zh-CN" altLang="en-US" sz="1000" dirty="0">
                <a:latin typeface="方正颜宋简体_中" panose="02000000000000000000" pitchFamily="2" charset="-122"/>
                <a:ea typeface="方正颜宋简体_中" panose="02000000000000000000" pitchFamily="2" charset="-122"/>
              </a:endParaRPr>
            </a:p>
          </p:txBody>
        </p:sp>
        <p:sp>
          <p:nvSpPr>
            <p:cNvPr id="6" name="Freeform 11"/>
            <p:cNvSpPr/>
            <p:nvPr/>
          </p:nvSpPr>
          <p:spPr bwMode="auto">
            <a:xfrm>
              <a:off x="1643042" y="3143253"/>
              <a:ext cx="128459" cy="519809"/>
            </a:xfrm>
            <a:custGeom>
              <a:avLst/>
              <a:gdLst/>
              <a:ahLst/>
              <a:cxnLst>
                <a:cxn ang="0">
                  <a:pos x="0" y="26"/>
                </a:cxn>
                <a:cxn ang="0">
                  <a:pos x="31" y="0"/>
                </a:cxn>
                <a:cxn ang="0">
                  <a:pos x="43" y="0"/>
                </a:cxn>
                <a:cxn ang="0">
                  <a:pos x="43" y="174"/>
                </a:cxn>
                <a:cxn ang="0">
                  <a:pos x="31" y="174"/>
                </a:cxn>
                <a:cxn ang="0">
                  <a:pos x="31" y="14"/>
                </a:cxn>
                <a:cxn ang="0">
                  <a:pos x="7" y="33"/>
                </a:cxn>
                <a:cxn ang="0">
                  <a:pos x="0" y="26"/>
                </a:cxn>
              </a:cxnLst>
              <a:rect l="0" t="0" r="r" b="b"/>
              <a:pathLst>
                <a:path w="43" h="174">
                  <a:moveTo>
                    <a:pt x="0" y="26"/>
                  </a:moveTo>
                  <a:lnTo>
                    <a:pt x="31" y="0"/>
                  </a:lnTo>
                  <a:lnTo>
                    <a:pt x="43" y="0"/>
                  </a:lnTo>
                  <a:lnTo>
                    <a:pt x="43" y="174"/>
                  </a:lnTo>
                  <a:lnTo>
                    <a:pt x="31" y="174"/>
                  </a:lnTo>
                  <a:lnTo>
                    <a:pt x="31" y="14"/>
                  </a:lnTo>
                  <a:lnTo>
                    <a:pt x="7" y="33"/>
                  </a:lnTo>
                  <a:lnTo>
                    <a:pt x="0" y="26"/>
                  </a:lnTo>
                  <a:close/>
                </a:path>
              </a:pathLst>
            </a:custGeom>
            <a:solidFill>
              <a:srgbClr val="FFFFFF"/>
            </a:solidFill>
            <a:ln w="9525">
              <a:noFill/>
              <a:round/>
            </a:ln>
          </p:spPr>
          <p:txBody>
            <a:bodyPr vert="horz" wrap="square" lIns="91440" tIns="45720" rIns="91440" bIns="45720" numCol="1" anchor="t" anchorCtr="0" compatLnSpc="1"/>
            <a:lstStyle/>
            <a:p>
              <a:endParaRPr lang="zh-CN" altLang="en-US" sz="1000" baseline="-25000" dirty="0">
                <a:latin typeface="方正颜宋简体_中" panose="02000000000000000000" pitchFamily="2" charset="-122"/>
                <a:ea typeface="方正颜宋简体_中" panose="02000000000000000000" pitchFamily="2" charset="-122"/>
              </a:endParaRPr>
            </a:p>
          </p:txBody>
        </p:sp>
        <p:sp>
          <p:nvSpPr>
            <p:cNvPr id="7" name="TextBox 2475"/>
            <p:cNvSpPr txBox="1"/>
            <p:nvPr/>
          </p:nvSpPr>
          <p:spPr>
            <a:xfrm>
              <a:off x="1035819" y="3694036"/>
              <a:ext cx="1357322" cy="722378"/>
            </a:xfrm>
            <a:prstGeom prst="rect">
              <a:avLst/>
            </a:prstGeom>
            <a:noFill/>
          </p:spPr>
          <p:txBody>
            <a:bodyPr wrap="square" rtlCol="0">
              <a:spAutoFit/>
            </a:bodyPr>
            <a:lstStyle/>
            <a:p>
              <a:r>
                <a:rPr lang="zh-CN" altLang="en-US" sz="1000" dirty="0">
                  <a:solidFill>
                    <a:schemeClr val="bg1"/>
                  </a:solidFill>
                  <a:latin typeface="方正颜宋简体_中" panose="02000000000000000000" pitchFamily="2" charset="-122"/>
                  <a:ea typeface="方正颜宋简体_中" panose="02000000000000000000" pitchFamily="2" charset="-122"/>
                </a:rPr>
                <a:t>请输入文字请输入文字，请输入文字请输入文字</a:t>
              </a:r>
            </a:p>
            <a:p>
              <a:endParaRPr lang="zh-CN" altLang="en-US" sz="1000" dirty="0">
                <a:solidFill>
                  <a:schemeClr val="bg1"/>
                </a:solidFill>
                <a:latin typeface="方正颜宋简体_中" panose="02000000000000000000" pitchFamily="2" charset="-122"/>
                <a:ea typeface="方正颜宋简体_中" panose="02000000000000000000" pitchFamily="2" charset="-122"/>
              </a:endParaRPr>
            </a:p>
          </p:txBody>
        </p:sp>
      </p:grpSp>
      <p:grpSp>
        <p:nvGrpSpPr>
          <p:cNvPr id="8" name="组合 2497"/>
          <p:cNvGrpSpPr/>
          <p:nvPr/>
        </p:nvGrpSpPr>
        <p:grpSpPr>
          <a:xfrm>
            <a:off x="5424590" y="897612"/>
            <a:ext cx="1828366" cy="1272521"/>
            <a:chOff x="5072066" y="915988"/>
            <a:chExt cx="1857388" cy="1298572"/>
          </a:xfrm>
        </p:grpSpPr>
        <p:sp>
          <p:nvSpPr>
            <p:cNvPr id="9" name="Freeform 7"/>
            <p:cNvSpPr/>
            <p:nvPr/>
          </p:nvSpPr>
          <p:spPr bwMode="auto">
            <a:xfrm>
              <a:off x="5072066" y="915988"/>
              <a:ext cx="1857388" cy="1298572"/>
            </a:xfrm>
            <a:custGeom>
              <a:avLst/>
              <a:gdLst/>
              <a:ahLst/>
              <a:cxnLst>
                <a:cxn ang="0">
                  <a:pos x="246" y="0"/>
                </a:cxn>
                <a:cxn ang="0">
                  <a:pos x="268" y="39"/>
                </a:cxn>
                <a:cxn ang="0">
                  <a:pos x="165" y="205"/>
                </a:cxn>
                <a:cxn ang="0">
                  <a:pos x="116" y="205"/>
                </a:cxn>
                <a:cxn ang="0">
                  <a:pos x="13" y="39"/>
                </a:cxn>
                <a:cxn ang="0">
                  <a:pos x="36" y="0"/>
                </a:cxn>
                <a:cxn ang="0">
                  <a:pos x="246" y="0"/>
                </a:cxn>
              </a:cxnLst>
              <a:rect l="0" t="0" r="r" b="b"/>
              <a:pathLst>
                <a:path w="281" h="227">
                  <a:moveTo>
                    <a:pt x="246" y="0"/>
                  </a:moveTo>
                  <a:cubicBezTo>
                    <a:pt x="271" y="0"/>
                    <a:pt x="281" y="17"/>
                    <a:pt x="268" y="39"/>
                  </a:cubicBezTo>
                  <a:cubicBezTo>
                    <a:pt x="165" y="205"/>
                    <a:pt x="165" y="205"/>
                    <a:pt x="165" y="205"/>
                  </a:cubicBezTo>
                  <a:cubicBezTo>
                    <a:pt x="152" y="227"/>
                    <a:pt x="130" y="227"/>
                    <a:pt x="116" y="205"/>
                  </a:cubicBezTo>
                  <a:cubicBezTo>
                    <a:pt x="13" y="39"/>
                    <a:pt x="13" y="39"/>
                    <a:pt x="13" y="39"/>
                  </a:cubicBezTo>
                  <a:cubicBezTo>
                    <a:pt x="0" y="17"/>
                    <a:pt x="10" y="0"/>
                    <a:pt x="36" y="0"/>
                  </a:cubicBezTo>
                  <a:lnTo>
                    <a:pt x="246" y="0"/>
                  </a:lnTo>
                  <a:close/>
                </a:path>
              </a:pathLst>
            </a:custGeom>
            <a:solidFill>
              <a:srgbClr val="EB193E"/>
            </a:solidFill>
            <a:ln w="9525">
              <a:noFill/>
              <a:round/>
            </a:ln>
          </p:spPr>
          <p:txBody>
            <a:bodyPr vert="horz" wrap="square" lIns="91440" tIns="45720" rIns="91440" bIns="45720" numCol="1" anchor="t" anchorCtr="0" compatLnSpc="1"/>
            <a:lstStyle/>
            <a:p>
              <a:endParaRPr lang="zh-CN" altLang="en-US" sz="1000" dirty="0">
                <a:latin typeface="方正颜宋简体_中" panose="02000000000000000000" pitchFamily="2" charset="-122"/>
                <a:ea typeface="方正颜宋简体_中" panose="02000000000000000000" pitchFamily="2" charset="-122"/>
              </a:endParaRPr>
            </a:p>
          </p:txBody>
        </p:sp>
        <p:sp>
          <p:nvSpPr>
            <p:cNvPr id="10" name="Freeform 14"/>
            <p:cNvSpPr/>
            <p:nvPr/>
          </p:nvSpPr>
          <p:spPr bwMode="auto">
            <a:xfrm>
              <a:off x="5857884" y="1357304"/>
              <a:ext cx="295753" cy="522796"/>
            </a:xfrm>
            <a:custGeom>
              <a:avLst/>
              <a:gdLst/>
              <a:ahLst/>
              <a:cxnLst>
                <a:cxn ang="0">
                  <a:pos x="0" y="111"/>
                </a:cxn>
                <a:cxn ang="0">
                  <a:pos x="0" y="99"/>
                </a:cxn>
                <a:cxn ang="0">
                  <a:pos x="0" y="99"/>
                </a:cxn>
                <a:cxn ang="0">
                  <a:pos x="59" y="0"/>
                </a:cxn>
                <a:cxn ang="0">
                  <a:pos x="68" y="5"/>
                </a:cxn>
                <a:cxn ang="0">
                  <a:pos x="11" y="99"/>
                </a:cxn>
                <a:cxn ang="0">
                  <a:pos x="63" y="99"/>
                </a:cxn>
                <a:cxn ang="0">
                  <a:pos x="63" y="61"/>
                </a:cxn>
                <a:cxn ang="0">
                  <a:pos x="75" y="61"/>
                </a:cxn>
                <a:cxn ang="0">
                  <a:pos x="75" y="99"/>
                </a:cxn>
                <a:cxn ang="0">
                  <a:pos x="99" y="99"/>
                </a:cxn>
                <a:cxn ang="0">
                  <a:pos x="99" y="111"/>
                </a:cxn>
                <a:cxn ang="0">
                  <a:pos x="75" y="111"/>
                </a:cxn>
                <a:cxn ang="0">
                  <a:pos x="75" y="175"/>
                </a:cxn>
                <a:cxn ang="0">
                  <a:pos x="63" y="175"/>
                </a:cxn>
                <a:cxn ang="0">
                  <a:pos x="63" y="111"/>
                </a:cxn>
                <a:cxn ang="0">
                  <a:pos x="0" y="111"/>
                </a:cxn>
              </a:cxnLst>
              <a:rect l="0" t="0" r="r" b="b"/>
              <a:pathLst>
                <a:path w="99" h="175">
                  <a:moveTo>
                    <a:pt x="0" y="111"/>
                  </a:moveTo>
                  <a:lnTo>
                    <a:pt x="0" y="99"/>
                  </a:lnTo>
                  <a:lnTo>
                    <a:pt x="0" y="99"/>
                  </a:lnTo>
                  <a:lnTo>
                    <a:pt x="59" y="0"/>
                  </a:lnTo>
                  <a:lnTo>
                    <a:pt x="68" y="5"/>
                  </a:lnTo>
                  <a:lnTo>
                    <a:pt x="11" y="99"/>
                  </a:lnTo>
                  <a:lnTo>
                    <a:pt x="63" y="99"/>
                  </a:lnTo>
                  <a:lnTo>
                    <a:pt x="63" y="61"/>
                  </a:lnTo>
                  <a:lnTo>
                    <a:pt x="75" y="61"/>
                  </a:lnTo>
                  <a:lnTo>
                    <a:pt x="75" y="99"/>
                  </a:lnTo>
                  <a:lnTo>
                    <a:pt x="99" y="99"/>
                  </a:lnTo>
                  <a:lnTo>
                    <a:pt x="99" y="111"/>
                  </a:lnTo>
                  <a:lnTo>
                    <a:pt x="75" y="111"/>
                  </a:lnTo>
                  <a:lnTo>
                    <a:pt x="75" y="175"/>
                  </a:lnTo>
                  <a:lnTo>
                    <a:pt x="63" y="175"/>
                  </a:lnTo>
                  <a:lnTo>
                    <a:pt x="63" y="111"/>
                  </a:lnTo>
                  <a:lnTo>
                    <a:pt x="0" y="111"/>
                  </a:lnTo>
                  <a:close/>
                </a:path>
              </a:pathLst>
            </a:custGeom>
            <a:solidFill>
              <a:srgbClr val="FFFFFF"/>
            </a:solidFill>
            <a:ln w="9525">
              <a:noFill/>
              <a:round/>
            </a:ln>
          </p:spPr>
          <p:txBody>
            <a:bodyPr vert="horz" wrap="square" lIns="91440" tIns="45720" rIns="91440" bIns="45720" numCol="1" anchor="t" anchorCtr="0" compatLnSpc="1"/>
            <a:lstStyle/>
            <a:p>
              <a:endParaRPr lang="zh-CN" altLang="en-US" sz="1000" baseline="-25000" dirty="0">
                <a:latin typeface="方正颜宋简体_中" panose="02000000000000000000" pitchFamily="2" charset="-122"/>
                <a:ea typeface="方正颜宋简体_中" panose="02000000000000000000" pitchFamily="2" charset="-122"/>
              </a:endParaRPr>
            </a:p>
          </p:txBody>
        </p:sp>
        <p:sp>
          <p:nvSpPr>
            <p:cNvPr id="11" name="TextBox 2479"/>
            <p:cNvSpPr txBox="1"/>
            <p:nvPr/>
          </p:nvSpPr>
          <p:spPr>
            <a:xfrm>
              <a:off x="5357818" y="957252"/>
              <a:ext cx="1357322" cy="565339"/>
            </a:xfrm>
            <a:prstGeom prst="rect">
              <a:avLst/>
            </a:prstGeom>
            <a:noFill/>
          </p:spPr>
          <p:txBody>
            <a:bodyPr wrap="square" rtlCol="0">
              <a:spAutoFit/>
            </a:bodyPr>
            <a:lstStyle/>
            <a:p>
              <a:r>
                <a:rPr lang="zh-CN" altLang="en-US" sz="1000" dirty="0">
                  <a:solidFill>
                    <a:schemeClr val="bg1"/>
                  </a:solidFill>
                  <a:latin typeface="方正颜宋简体_中" panose="02000000000000000000" pitchFamily="2" charset="-122"/>
                  <a:ea typeface="方正颜宋简体_中" panose="02000000000000000000" pitchFamily="2" charset="-122"/>
                </a:rPr>
                <a:t>请输入文字请输入文字，请输入文字请输入</a:t>
              </a:r>
            </a:p>
          </p:txBody>
        </p:sp>
      </p:grpSp>
      <p:grpSp>
        <p:nvGrpSpPr>
          <p:cNvPr id="12" name="组合 2498"/>
          <p:cNvGrpSpPr/>
          <p:nvPr/>
        </p:nvGrpSpPr>
        <p:grpSpPr>
          <a:xfrm>
            <a:off x="3968098" y="3001703"/>
            <a:ext cx="1828366" cy="1275045"/>
            <a:chOff x="3643306" y="3071816"/>
            <a:chExt cx="1857388" cy="1301148"/>
          </a:xfrm>
        </p:grpSpPr>
        <p:sp>
          <p:nvSpPr>
            <p:cNvPr id="13" name="Freeform 7"/>
            <p:cNvSpPr/>
            <p:nvPr/>
          </p:nvSpPr>
          <p:spPr bwMode="auto">
            <a:xfrm rot="10800000">
              <a:off x="3643306" y="3071816"/>
              <a:ext cx="1857388" cy="1298572"/>
            </a:xfrm>
            <a:custGeom>
              <a:avLst/>
              <a:gdLst/>
              <a:ahLst/>
              <a:cxnLst>
                <a:cxn ang="0">
                  <a:pos x="246" y="0"/>
                </a:cxn>
                <a:cxn ang="0">
                  <a:pos x="268" y="39"/>
                </a:cxn>
                <a:cxn ang="0">
                  <a:pos x="165" y="205"/>
                </a:cxn>
                <a:cxn ang="0">
                  <a:pos x="116" y="205"/>
                </a:cxn>
                <a:cxn ang="0">
                  <a:pos x="13" y="39"/>
                </a:cxn>
                <a:cxn ang="0">
                  <a:pos x="36" y="0"/>
                </a:cxn>
                <a:cxn ang="0">
                  <a:pos x="246" y="0"/>
                </a:cxn>
              </a:cxnLst>
              <a:rect l="0" t="0" r="r" b="b"/>
              <a:pathLst>
                <a:path w="281" h="227">
                  <a:moveTo>
                    <a:pt x="246" y="0"/>
                  </a:moveTo>
                  <a:cubicBezTo>
                    <a:pt x="271" y="0"/>
                    <a:pt x="281" y="17"/>
                    <a:pt x="268" y="39"/>
                  </a:cubicBezTo>
                  <a:cubicBezTo>
                    <a:pt x="165" y="205"/>
                    <a:pt x="165" y="205"/>
                    <a:pt x="165" y="205"/>
                  </a:cubicBezTo>
                  <a:cubicBezTo>
                    <a:pt x="152" y="227"/>
                    <a:pt x="130" y="227"/>
                    <a:pt x="116" y="205"/>
                  </a:cubicBezTo>
                  <a:cubicBezTo>
                    <a:pt x="13" y="39"/>
                    <a:pt x="13" y="39"/>
                    <a:pt x="13" y="39"/>
                  </a:cubicBezTo>
                  <a:cubicBezTo>
                    <a:pt x="0" y="17"/>
                    <a:pt x="10" y="0"/>
                    <a:pt x="36" y="0"/>
                  </a:cubicBezTo>
                  <a:lnTo>
                    <a:pt x="246" y="0"/>
                  </a:lnTo>
                  <a:close/>
                </a:path>
              </a:pathLst>
            </a:custGeom>
            <a:solidFill>
              <a:srgbClr val="EB193E"/>
            </a:solidFill>
            <a:ln w="9525">
              <a:noFill/>
              <a:round/>
            </a:ln>
          </p:spPr>
          <p:txBody>
            <a:bodyPr vert="horz" wrap="square" lIns="91440" tIns="45720" rIns="91440" bIns="45720" numCol="1" anchor="t" anchorCtr="0" compatLnSpc="1"/>
            <a:lstStyle/>
            <a:p>
              <a:endParaRPr lang="zh-CN" altLang="en-US" sz="1000" dirty="0">
                <a:latin typeface="方正颜宋简体_中" panose="02000000000000000000" pitchFamily="2" charset="-122"/>
                <a:ea typeface="方正颜宋简体_中" panose="02000000000000000000" pitchFamily="2" charset="-122"/>
              </a:endParaRPr>
            </a:p>
          </p:txBody>
        </p:sp>
        <p:sp>
          <p:nvSpPr>
            <p:cNvPr id="14" name="Freeform 13"/>
            <p:cNvSpPr/>
            <p:nvPr/>
          </p:nvSpPr>
          <p:spPr bwMode="auto">
            <a:xfrm>
              <a:off x="4427110" y="3214692"/>
              <a:ext cx="289778" cy="537733"/>
            </a:xfrm>
            <a:custGeom>
              <a:avLst/>
              <a:gdLst/>
              <a:ahLst/>
              <a:cxnLst>
                <a:cxn ang="0">
                  <a:pos x="3" y="65"/>
                </a:cxn>
                <a:cxn ang="0">
                  <a:pos x="10" y="70"/>
                </a:cxn>
                <a:cxn ang="0">
                  <a:pos x="18" y="72"/>
                </a:cxn>
                <a:cxn ang="0">
                  <a:pos x="25" y="70"/>
                </a:cxn>
                <a:cxn ang="0">
                  <a:pos x="31" y="67"/>
                </a:cxn>
                <a:cxn ang="0">
                  <a:pos x="35" y="62"/>
                </a:cxn>
                <a:cxn ang="0">
                  <a:pos x="36" y="55"/>
                </a:cxn>
                <a:cxn ang="0">
                  <a:pos x="35" y="49"/>
                </a:cxn>
                <a:cxn ang="0">
                  <a:pos x="31" y="45"/>
                </a:cxn>
                <a:cxn ang="0">
                  <a:pos x="26" y="41"/>
                </a:cxn>
                <a:cxn ang="0">
                  <a:pos x="19" y="39"/>
                </a:cxn>
                <a:cxn ang="0">
                  <a:pos x="9" y="39"/>
                </a:cxn>
                <a:cxn ang="0">
                  <a:pos x="9" y="35"/>
                </a:cxn>
                <a:cxn ang="0">
                  <a:pos x="19" y="35"/>
                </a:cxn>
                <a:cxn ang="0">
                  <a:pos x="26" y="33"/>
                </a:cxn>
                <a:cxn ang="0">
                  <a:pos x="31" y="30"/>
                </a:cxn>
                <a:cxn ang="0">
                  <a:pos x="35" y="25"/>
                </a:cxn>
                <a:cxn ang="0">
                  <a:pos x="36" y="20"/>
                </a:cxn>
                <a:cxn ang="0">
                  <a:pos x="35" y="14"/>
                </a:cxn>
                <a:cxn ang="0">
                  <a:pos x="31" y="9"/>
                </a:cxn>
                <a:cxn ang="0">
                  <a:pos x="25" y="6"/>
                </a:cxn>
                <a:cxn ang="0">
                  <a:pos x="18" y="5"/>
                </a:cxn>
                <a:cxn ang="0">
                  <a:pos x="10" y="6"/>
                </a:cxn>
                <a:cxn ang="0">
                  <a:pos x="3" y="11"/>
                </a:cxn>
                <a:cxn ang="0">
                  <a:pos x="0" y="7"/>
                </a:cxn>
                <a:cxn ang="0">
                  <a:pos x="8" y="2"/>
                </a:cxn>
                <a:cxn ang="0">
                  <a:pos x="18" y="0"/>
                </a:cxn>
                <a:cxn ang="0">
                  <a:pos x="27" y="2"/>
                </a:cxn>
                <a:cxn ang="0">
                  <a:pos x="34" y="6"/>
                </a:cxn>
                <a:cxn ang="0">
                  <a:pos x="39" y="12"/>
                </a:cxn>
                <a:cxn ang="0">
                  <a:pos x="41" y="20"/>
                </a:cxn>
                <a:cxn ang="0">
                  <a:pos x="37" y="30"/>
                </a:cxn>
                <a:cxn ang="0">
                  <a:pos x="28" y="37"/>
                </a:cxn>
                <a:cxn ang="0">
                  <a:pos x="37" y="45"/>
                </a:cxn>
                <a:cxn ang="0">
                  <a:pos x="40" y="55"/>
                </a:cxn>
                <a:cxn ang="0">
                  <a:pos x="39" y="63"/>
                </a:cxn>
                <a:cxn ang="0">
                  <a:pos x="34" y="70"/>
                </a:cxn>
                <a:cxn ang="0">
                  <a:pos x="27" y="75"/>
                </a:cxn>
                <a:cxn ang="0">
                  <a:pos x="18" y="76"/>
                </a:cxn>
                <a:cxn ang="0">
                  <a:pos x="8" y="74"/>
                </a:cxn>
                <a:cxn ang="0">
                  <a:pos x="0" y="69"/>
                </a:cxn>
                <a:cxn ang="0">
                  <a:pos x="3" y="65"/>
                </a:cxn>
              </a:cxnLst>
              <a:rect l="0" t="0" r="r" b="b"/>
              <a:pathLst>
                <a:path w="41" h="76">
                  <a:moveTo>
                    <a:pt x="3" y="65"/>
                  </a:moveTo>
                  <a:cubicBezTo>
                    <a:pt x="5" y="67"/>
                    <a:pt x="7" y="69"/>
                    <a:pt x="10" y="70"/>
                  </a:cubicBezTo>
                  <a:cubicBezTo>
                    <a:pt x="12" y="71"/>
                    <a:pt x="15" y="72"/>
                    <a:pt x="18" y="72"/>
                  </a:cubicBezTo>
                  <a:cubicBezTo>
                    <a:pt x="20" y="72"/>
                    <a:pt x="23" y="71"/>
                    <a:pt x="25" y="70"/>
                  </a:cubicBezTo>
                  <a:cubicBezTo>
                    <a:pt x="27" y="70"/>
                    <a:pt x="29" y="68"/>
                    <a:pt x="31" y="67"/>
                  </a:cubicBezTo>
                  <a:cubicBezTo>
                    <a:pt x="32" y="65"/>
                    <a:pt x="34" y="64"/>
                    <a:pt x="35" y="62"/>
                  </a:cubicBezTo>
                  <a:cubicBezTo>
                    <a:pt x="35" y="60"/>
                    <a:pt x="36" y="58"/>
                    <a:pt x="36" y="55"/>
                  </a:cubicBezTo>
                  <a:cubicBezTo>
                    <a:pt x="36" y="53"/>
                    <a:pt x="36" y="51"/>
                    <a:pt x="35" y="49"/>
                  </a:cubicBezTo>
                  <a:cubicBezTo>
                    <a:pt x="34" y="48"/>
                    <a:pt x="33" y="46"/>
                    <a:pt x="31" y="45"/>
                  </a:cubicBezTo>
                  <a:cubicBezTo>
                    <a:pt x="30" y="43"/>
                    <a:pt x="28" y="42"/>
                    <a:pt x="26" y="41"/>
                  </a:cubicBezTo>
                  <a:cubicBezTo>
                    <a:pt x="24" y="40"/>
                    <a:pt x="22" y="40"/>
                    <a:pt x="19" y="39"/>
                  </a:cubicBezTo>
                  <a:cubicBezTo>
                    <a:pt x="9" y="39"/>
                    <a:pt x="9" y="39"/>
                    <a:pt x="9" y="39"/>
                  </a:cubicBezTo>
                  <a:cubicBezTo>
                    <a:pt x="9" y="35"/>
                    <a:pt x="9" y="35"/>
                    <a:pt x="9" y="35"/>
                  </a:cubicBezTo>
                  <a:cubicBezTo>
                    <a:pt x="19" y="35"/>
                    <a:pt x="19" y="35"/>
                    <a:pt x="19" y="35"/>
                  </a:cubicBezTo>
                  <a:cubicBezTo>
                    <a:pt x="22" y="35"/>
                    <a:pt x="24" y="34"/>
                    <a:pt x="26" y="33"/>
                  </a:cubicBezTo>
                  <a:cubicBezTo>
                    <a:pt x="28" y="32"/>
                    <a:pt x="30" y="31"/>
                    <a:pt x="31" y="30"/>
                  </a:cubicBezTo>
                  <a:cubicBezTo>
                    <a:pt x="33" y="29"/>
                    <a:pt x="34" y="27"/>
                    <a:pt x="35" y="25"/>
                  </a:cubicBezTo>
                  <a:cubicBezTo>
                    <a:pt x="36" y="24"/>
                    <a:pt x="36" y="22"/>
                    <a:pt x="36" y="20"/>
                  </a:cubicBezTo>
                  <a:cubicBezTo>
                    <a:pt x="36" y="18"/>
                    <a:pt x="36" y="16"/>
                    <a:pt x="35" y="14"/>
                  </a:cubicBezTo>
                  <a:cubicBezTo>
                    <a:pt x="34" y="12"/>
                    <a:pt x="32" y="10"/>
                    <a:pt x="31" y="9"/>
                  </a:cubicBezTo>
                  <a:cubicBezTo>
                    <a:pt x="29" y="8"/>
                    <a:pt x="27" y="7"/>
                    <a:pt x="25" y="6"/>
                  </a:cubicBezTo>
                  <a:cubicBezTo>
                    <a:pt x="23" y="5"/>
                    <a:pt x="21" y="5"/>
                    <a:pt x="18" y="5"/>
                  </a:cubicBezTo>
                  <a:cubicBezTo>
                    <a:pt x="15" y="5"/>
                    <a:pt x="12" y="5"/>
                    <a:pt x="10" y="6"/>
                  </a:cubicBezTo>
                  <a:cubicBezTo>
                    <a:pt x="7" y="7"/>
                    <a:pt x="5" y="9"/>
                    <a:pt x="3" y="11"/>
                  </a:cubicBezTo>
                  <a:cubicBezTo>
                    <a:pt x="0" y="7"/>
                    <a:pt x="0" y="7"/>
                    <a:pt x="0" y="7"/>
                  </a:cubicBezTo>
                  <a:cubicBezTo>
                    <a:pt x="2" y="5"/>
                    <a:pt x="5" y="3"/>
                    <a:pt x="8" y="2"/>
                  </a:cubicBezTo>
                  <a:cubicBezTo>
                    <a:pt x="11" y="1"/>
                    <a:pt x="15" y="0"/>
                    <a:pt x="18" y="0"/>
                  </a:cubicBezTo>
                  <a:cubicBezTo>
                    <a:pt x="21" y="0"/>
                    <a:pt x="24" y="1"/>
                    <a:pt x="27" y="2"/>
                  </a:cubicBezTo>
                  <a:cubicBezTo>
                    <a:pt x="30" y="3"/>
                    <a:pt x="32" y="4"/>
                    <a:pt x="34" y="6"/>
                  </a:cubicBezTo>
                  <a:cubicBezTo>
                    <a:pt x="36" y="8"/>
                    <a:pt x="38" y="10"/>
                    <a:pt x="39" y="12"/>
                  </a:cubicBezTo>
                  <a:cubicBezTo>
                    <a:pt x="40" y="15"/>
                    <a:pt x="41" y="17"/>
                    <a:pt x="41" y="20"/>
                  </a:cubicBezTo>
                  <a:cubicBezTo>
                    <a:pt x="41" y="24"/>
                    <a:pt x="40" y="27"/>
                    <a:pt x="37" y="30"/>
                  </a:cubicBezTo>
                  <a:cubicBezTo>
                    <a:pt x="35" y="33"/>
                    <a:pt x="32" y="36"/>
                    <a:pt x="28" y="37"/>
                  </a:cubicBezTo>
                  <a:cubicBezTo>
                    <a:pt x="32" y="39"/>
                    <a:pt x="35" y="41"/>
                    <a:pt x="37" y="45"/>
                  </a:cubicBezTo>
                  <a:cubicBezTo>
                    <a:pt x="39" y="48"/>
                    <a:pt x="40" y="51"/>
                    <a:pt x="40" y="55"/>
                  </a:cubicBezTo>
                  <a:cubicBezTo>
                    <a:pt x="40" y="58"/>
                    <a:pt x="40" y="61"/>
                    <a:pt x="39" y="63"/>
                  </a:cubicBezTo>
                  <a:cubicBezTo>
                    <a:pt x="38" y="66"/>
                    <a:pt x="36" y="68"/>
                    <a:pt x="34" y="70"/>
                  </a:cubicBezTo>
                  <a:cubicBezTo>
                    <a:pt x="32" y="72"/>
                    <a:pt x="29" y="73"/>
                    <a:pt x="27" y="75"/>
                  </a:cubicBezTo>
                  <a:cubicBezTo>
                    <a:pt x="24" y="76"/>
                    <a:pt x="21" y="76"/>
                    <a:pt x="18" y="76"/>
                  </a:cubicBezTo>
                  <a:cubicBezTo>
                    <a:pt x="14" y="76"/>
                    <a:pt x="11" y="75"/>
                    <a:pt x="8" y="74"/>
                  </a:cubicBezTo>
                  <a:cubicBezTo>
                    <a:pt x="5" y="73"/>
                    <a:pt x="2" y="71"/>
                    <a:pt x="0" y="69"/>
                  </a:cubicBezTo>
                  <a:lnTo>
                    <a:pt x="3" y="65"/>
                  </a:lnTo>
                  <a:close/>
                </a:path>
              </a:pathLst>
            </a:custGeom>
            <a:solidFill>
              <a:srgbClr val="FFFFFF"/>
            </a:solidFill>
            <a:ln w="9525">
              <a:noFill/>
              <a:round/>
            </a:ln>
          </p:spPr>
          <p:txBody>
            <a:bodyPr vert="horz" wrap="square" lIns="91440" tIns="45720" rIns="91440" bIns="45720" numCol="1" anchor="t" anchorCtr="0" compatLnSpc="1"/>
            <a:lstStyle/>
            <a:p>
              <a:endParaRPr lang="zh-CN" altLang="en-US" sz="1000" baseline="-25000" dirty="0">
                <a:latin typeface="方正颜宋简体_中" panose="02000000000000000000" pitchFamily="2" charset="-122"/>
                <a:ea typeface="方正颜宋简体_中" panose="02000000000000000000" pitchFamily="2" charset="-122"/>
              </a:endParaRPr>
            </a:p>
          </p:txBody>
        </p:sp>
        <p:sp>
          <p:nvSpPr>
            <p:cNvPr id="15" name="TextBox 2480"/>
            <p:cNvSpPr txBox="1"/>
            <p:nvPr/>
          </p:nvSpPr>
          <p:spPr>
            <a:xfrm>
              <a:off x="3893339" y="3807625"/>
              <a:ext cx="1357322" cy="565339"/>
            </a:xfrm>
            <a:prstGeom prst="rect">
              <a:avLst/>
            </a:prstGeom>
            <a:noFill/>
          </p:spPr>
          <p:txBody>
            <a:bodyPr wrap="square" rtlCol="0">
              <a:spAutoFit/>
            </a:bodyPr>
            <a:lstStyle/>
            <a:p>
              <a:r>
                <a:rPr lang="zh-CN" altLang="en-US" sz="1000" dirty="0">
                  <a:solidFill>
                    <a:schemeClr val="bg1"/>
                  </a:solidFill>
                  <a:latin typeface="方正颜宋简体_中" panose="02000000000000000000" pitchFamily="2" charset="-122"/>
                  <a:ea typeface="方正颜宋简体_中" panose="02000000000000000000" pitchFamily="2" charset="-122"/>
                </a:rPr>
                <a:t>请输入文字，请输入文字请输入文字请输入文字</a:t>
              </a:r>
            </a:p>
          </p:txBody>
        </p:sp>
      </p:grpSp>
      <p:grpSp>
        <p:nvGrpSpPr>
          <p:cNvPr id="16" name="组合 2496"/>
          <p:cNvGrpSpPr/>
          <p:nvPr/>
        </p:nvGrpSpPr>
        <p:grpSpPr>
          <a:xfrm>
            <a:off x="2628354" y="863972"/>
            <a:ext cx="1828366" cy="1272521"/>
            <a:chOff x="2214546" y="915988"/>
            <a:chExt cx="1857388" cy="1298572"/>
          </a:xfrm>
        </p:grpSpPr>
        <p:sp>
          <p:nvSpPr>
            <p:cNvPr id="17" name="Freeform 7"/>
            <p:cNvSpPr/>
            <p:nvPr/>
          </p:nvSpPr>
          <p:spPr bwMode="auto">
            <a:xfrm>
              <a:off x="2214546" y="915988"/>
              <a:ext cx="1857388" cy="1298572"/>
            </a:xfrm>
            <a:custGeom>
              <a:avLst/>
              <a:gdLst/>
              <a:ahLst/>
              <a:cxnLst>
                <a:cxn ang="0">
                  <a:pos x="246" y="0"/>
                </a:cxn>
                <a:cxn ang="0">
                  <a:pos x="268" y="39"/>
                </a:cxn>
                <a:cxn ang="0">
                  <a:pos x="165" y="205"/>
                </a:cxn>
                <a:cxn ang="0">
                  <a:pos x="116" y="205"/>
                </a:cxn>
                <a:cxn ang="0">
                  <a:pos x="13" y="39"/>
                </a:cxn>
                <a:cxn ang="0">
                  <a:pos x="36" y="0"/>
                </a:cxn>
                <a:cxn ang="0">
                  <a:pos x="246" y="0"/>
                </a:cxn>
              </a:cxnLst>
              <a:rect l="0" t="0" r="r" b="b"/>
              <a:pathLst>
                <a:path w="281" h="227">
                  <a:moveTo>
                    <a:pt x="246" y="0"/>
                  </a:moveTo>
                  <a:cubicBezTo>
                    <a:pt x="271" y="0"/>
                    <a:pt x="281" y="17"/>
                    <a:pt x="268" y="39"/>
                  </a:cubicBezTo>
                  <a:cubicBezTo>
                    <a:pt x="165" y="205"/>
                    <a:pt x="165" y="205"/>
                    <a:pt x="165" y="205"/>
                  </a:cubicBezTo>
                  <a:cubicBezTo>
                    <a:pt x="152" y="227"/>
                    <a:pt x="130" y="227"/>
                    <a:pt x="116" y="205"/>
                  </a:cubicBezTo>
                  <a:cubicBezTo>
                    <a:pt x="13" y="39"/>
                    <a:pt x="13" y="39"/>
                    <a:pt x="13" y="39"/>
                  </a:cubicBezTo>
                  <a:cubicBezTo>
                    <a:pt x="0" y="17"/>
                    <a:pt x="10" y="0"/>
                    <a:pt x="36" y="0"/>
                  </a:cubicBezTo>
                  <a:lnTo>
                    <a:pt x="246" y="0"/>
                  </a:lnTo>
                  <a:close/>
                </a:path>
              </a:pathLst>
            </a:custGeom>
            <a:solidFill>
              <a:srgbClr val="EB193E"/>
            </a:solidFill>
            <a:ln w="9525">
              <a:noFill/>
              <a:round/>
            </a:ln>
          </p:spPr>
          <p:txBody>
            <a:bodyPr vert="horz" wrap="square" lIns="91440" tIns="45720" rIns="91440" bIns="45720" numCol="1" anchor="t" anchorCtr="0" compatLnSpc="1"/>
            <a:lstStyle/>
            <a:p>
              <a:endParaRPr lang="zh-CN" altLang="en-US" sz="1000" baseline="-25000" dirty="0">
                <a:latin typeface="方正颜宋简体_中" panose="02000000000000000000" pitchFamily="2" charset="-122"/>
                <a:ea typeface="方正颜宋简体_中" panose="02000000000000000000" pitchFamily="2" charset="-122"/>
              </a:endParaRPr>
            </a:p>
          </p:txBody>
        </p:sp>
        <p:sp>
          <p:nvSpPr>
            <p:cNvPr id="18" name="Freeform 12"/>
            <p:cNvSpPr/>
            <p:nvPr/>
          </p:nvSpPr>
          <p:spPr bwMode="auto">
            <a:xfrm>
              <a:off x="3007573" y="1374521"/>
              <a:ext cx="271335" cy="470977"/>
            </a:xfrm>
            <a:custGeom>
              <a:avLst/>
              <a:gdLst/>
              <a:ahLst/>
              <a:cxnLst>
                <a:cxn ang="0">
                  <a:pos x="6" y="70"/>
                </a:cxn>
                <a:cxn ang="0">
                  <a:pos x="40" y="70"/>
                </a:cxn>
                <a:cxn ang="0">
                  <a:pos x="41" y="74"/>
                </a:cxn>
                <a:cxn ang="0">
                  <a:pos x="0" y="74"/>
                </a:cxn>
                <a:cxn ang="0">
                  <a:pos x="0" y="70"/>
                </a:cxn>
                <a:cxn ang="0">
                  <a:pos x="31" y="35"/>
                </a:cxn>
                <a:cxn ang="0">
                  <a:pos x="35" y="29"/>
                </a:cxn>
                <a:cxn ang="0">
                  <a:pos x="36" y="23"/>
                </a:cxn>
                <a:cxn ang="0">
                  <a:pos x="34" y="15"/>
                </a:cxn>
                <a:cxn ang="0">
                  <a:pos x="30" y="9"/>
                </a:cxn>
                <a:cxn ang="0">
                  <a:pos x="24" y="5"/>
                </a:cxn>
                <a:cxn ang="0">
                  <a:pos x="17" y="4"/>
                </a:cxn>
                <a:cxn ang="0">
                  <a:pos x="10" y="5"/>
                </a:cxn>
                <a:cxn ang="0">
                  <a:pos x="4" y="9"/>
                </a:cxn>
                <a:cxn ang="0">
                  <a:pos x="1" y="6"/>
                </a:cxn>
                <a:cxn ang="0">
                  <a:pos x="8" y="1"/>
                </a:cxn>
                <a:cxn ang="0">
                  <a:pos x="17" y="0"/>
                </a:cxn>
                <a:cxn ang="0">
                  <a:pos x="26" y="1"/>
                </a:cxn>
                <a:cxn ang="0">
                  <a:pos x="34" y="6"/>
                </a:cxn>
                <a:cxn ang="0">
                  <a:pos x="39" y="14"/>
                </a:cxn>
                <a:cxn ang="0">
                  <a:pos x="40" y="23"/>
                </a:cxn>
                <a:cxn ang="0">
                  <a:pos x="39" y="31"/>
                </a:cxn>
                <a:cxn ang="0">
                  <a:pos x="34" y="38"/>
                </a:cxn>
                <a:cxn ang="0">
                  <a:pos x="6" y="70"/>
                </a:cxn>
              </a:cxnLst>
              <a:rect l="0" t="0" r="r" b="b"/>
              <a:pathLst>
                <a:path w="41" h="74">
                  <a:moveTo>
                    <a:pt x="6" y="70"/>
                  </a:moveTo>
                  <a:cubicBezTo>
                    <a:pt x="40" y="70"/>
                    <a:pt x="40" y="70"/>
                    <a:pt x="40" y="70"/>
                  </a:cubicBezTo>
                  <a:cubicBezTo>
                    <a:pt x="41" y="74"/>
                    <a:pt x="41" y="74"/>
                    <a:pt x="41" y="74"/>
                  </a:cubicBezTo>
                  <a:cubicBezTo>
                    <a:pt x="0" y="74"/>
                    <a:pt x="0" y="74"/>
                    <a:pt x="0" y="74"/>
                  </a:cubicBezTo>
                  <a:cubicBezTo>
                    <a:pt x="0" y="70"/>
                    <a:pt x="0" y="70"/>
                    <a:pt x="0" y="70"/>
                  </a:cubicBezTo>
                  <a:cubicBezTo>
                    <a:pt x="31" y="35"/>
                    <a:pt x="31" y="35"/>
                    <a:pt x="31" y="35"/>
                  </a:cubicBezTo>
                  <a:cubicBezTo>
                    <a:pt x="33" y="33"/>
                    <a:pt x="34" y="31"/>
                    <a:pt x="35" y="29"/>
                  </a:cubicBezTo>
                  <a:cubicBezTo>
                    <a:pt x="35" y="27"/>
                    <a:pt x="36" y="25"/>
                    <a:pt x="36" y="23"/>
                  </a:cubicBezTo>
                  <a:cubicBezTo>
                    <a:pt x="36" y="20"/>
                    <a:pt x="35" y="18"/>
                    <a:pt x="34" y="15"/>
                  </a:cubicBezTo>
                  <a:cubicBezTo>
                    <a:pt x="34" y="13"/>
                    <a:pt x="32" y="11"/>
                    <a:pt x="30" y="9"/>
                  </a:cubicBezTo>
                  <a:cubicBezTo>
                    <a:pt x="29" y="8"/>
                    <a:pt x="27" y="6"/>
                    <a:pt x="24" y="5"/>
                  </a:cubicBezTo>
                  <a:cubicBezTo>
                    <a:pt x="22" y="5"/>
                    <a:pt x="20" y="4"/>
                    <a:pt x="17" y="4"/>
                  </a:cubicBezTo>
                  <a:cubicBezTo>
                    <a:pt x="14" y="4"/>
                    <a:pt x="12" y="5"/>
                    <a:pt x="10" y="5"/>
                  </a:cubicBezTo>
                  <a:cubicBezTo>
                    <a:pt x="8" y="6"/>
                    <a:pt x="6" y="8"/>
                    <a:pt x="4" y="9"/>
                  </a:cubicBezTo>
                  <a:cubicBezTo>
                    <a:pt x="1" y="6"/>
                    <a:pt x="1" y="6"/>
                    <a:pt x="1" y="6"/>
                  </a:cubicBezTo>
                  <a:cubicBezTo>
                    <a:pt x="3" y="4"/>
                    <a:pt x="5" y="3"/>
                    <a:pt x="8" y="1"/>
                  </a:cubicBezTo>
                  <a:cubicBezTo>
                    <a:pt x="11" y="0"/>
                    <a:pt x="14" y="0"/>
                    <a:pt x="17" y="0"/>
                  </a:cubicBezTo>
                  <a:cubicBezTo>
                    <a:pt x="20" y="0"/>
                    <a:pt x="23" y="0"/>
                    <a:pt x="26" y="1"/>
                  </a:cubicBezTo>
                  <a:cubicBezTo>
                    <a:pt x="29" y="3"/>
                    <a:pt x="31" y="4"/>
                    <a:pt x="34" y="6"/>
                  </a:cubicBezTo>
                  <a:cubicBezTo>
                    <a:pt x="36" y="8"/>
                    <a:pt x="37" y="11"/>
                    <a:pt x="39" y="14"/>
                  </a:cubicBezTo>
                  <a:cubicBezTo>
                    <a:pt x="40" y="16"/>
                    <a:pt x="40" y="19"/>
                    <a:pt x="40" y="23"/>
                  </a:cubicBezTo>
                  <a:cubicBezTo>
                    <a:pt x="40" y="26"/>
                    <a:pt x="40" y="28"/>
                    <a:pt x="39" y="31"/>
                  </a:cubicBezTo>
                  <a:cubicBezTo>
                    <a:pt x="38" y="34"/>
                    <a:pt x="36" y="36"/>
                    <a:pt x="34" y="38"/>
                  </a:cubicBezTo>
                  <a:lnTo>
                    <a:pt x="6" y="70"/>
                  </a:lnTo>
                  <a:close/>
                </a:path>
              </a:pathLst>
            </a:custGeom>
            <a:solidFill>
              <a:srgbClr val="FFFFFF"/>
            </a:solidFill>
            <a:ln w="9525">
              <a:noFill/>
              <a:round/>
            </a:ln>
          </p:spPr>
          <p:txBody>
            <a:bodyPr vert="horz" wrap="square" lIns="91440" tIns="45720" rIns="91440" bIns="45720" numCol="1" anchor="t" anchorCtr="0" compatLnSpc="1"/>
            <a:lstStyle/>
            <a:p>
              <a:endParaRPr lang="zh-CN" altLang="en-US" sz="1000" baseline="-25000" dirty="0">
                <a:latin typeface="方正颜宋简体_中" panose="02000000000000000000" pitchFamily="2" charset="-122"/>
                <a:ea typeface="方正颜宋简体_中" panose="02000000000000000000" pitchFamily="2" charset="-122"/>
              </a:endParaRPr>
            </a:p>
          </p:txBody>
        </p:sp>
        <p:sp>
          <p:nvSpPr>
            <p:cNvPr id="19" name="TextBox 2478"/>
            <p:cNvSpPr txBox="1"/>
            <p:nvPr/>
          </p:nvSpPr>
          <p:spPr>
            <a:xfrm>
              <a:off x="2508567" y="928676"/>
              <a:ext cx="1270934" cy="565339"/>
            </a:xfrm>
            <a:prstGeom prst="rect">
              <a:avLst/>
            </a:prstGeom>
            <a:noFill/>
          </p:spPr>
          <p:txBody>
            <a:bodyPr wrap="square" rtlCol="0">
              <a:spAutoFit/>
            </a:bodyPr>
            <a:lstStyle/>
            <a:p>
              <a:r>
                <a:rPr lang="zh-CN" altLang="en-US" sz="1000" dirty="0">
                  <a:solidFill>
                    <a:schemeClr val="bg1"/>
                  </a:solidFill>
                  <a:latin typeface="方正颜宋简体_中" panose="02000000000000000000" pitchFamily="2" charset="-122"/>
                  <a:ea typeface="方正颜宋简体_中" panose="02000000000000000000" pitchFamily="2" charset="-122"/>
                </a:rPr>
                <a:t>请输入文字请输入文字，请输入文字请</a:t>
              </a:r>
            </a:p>
          </p:txBody>
        </p:sp>
      </p:grpSp>
      <p:grpSp>
        <p:nvGrpSpPr>
          <p:cNvPr id="20" name="组合 2499"/>
          <p:cNvGrpSpPr/>
          <p:nvPr/>
        </p:nvGrpSpPr>
        <p:grpSpPr>
          <a:xfrm>
            <a:off x="6680538" y="3010190"/>
            <a:ext cx="1828366" cy="1449936"/>
            <a:chOff x="6500826" y="3071816"/>
            <a:chExt cx="1857388" cy="1479620"/>
          </a:xfrm>
        </p:grpSpPr>
        <p:sp>
          <p:nvSpPr>
            <p:cNvPr id="21" name="Freeform 7"/>
            <p:cNvSpPr/>
            <p:nvPr/>
          </p:nvSpPr>
          <p:spPr bwMode="auto">
            <a:xfrm rot="10800000">
              <a:off x="6500826" y="3071816"/>
              <a:ext cx="1857388" cy="1298572"/>
            </a:xfrm>
            <a:custGeom>
              <a:avLst/>
              <a:gdLst/>
              <a:ahLst/>
              <a:cxnLst>
                <a:cxn ang="0">
                  <a:pos x="246" y="0"/>
                </a:cxn>
                <a:cxn ang="0">
                  <a:pos x="268" y="39"/>
                </a:cxn>
                <a:cxn ang="0">
                  <a:pos x="165" y="205"/>
                </a:cxn>
                <a:cxn ang="0">
                  <a:pos x="116" y="205"/>
                </a:cxn>
                <a:cxn ang="0">
                  <a:pos x="13" y="39"/>
                </a:cxn>
                <a:cxn ang="0">
                  <a:pos x="36" y="0"/>
                </a:cxn>
                <a:cxn ang="0">
                  <a:pos x="246" y="0"/>
                </a:cxn>
              </a:cxnLst>
              <a:rect l="0" t="0" r="r" b="b"/>
              <a:pathLst>
                <a:path w="281" h="227">
                  <a:moveTo>
                    <a:pt x="246" y="0"/>
                  </a:moveTo>
                  <a:cubicBezTo>
                    <a:pt x="271" y="0"/>
                    <a:pt x="281" y="17"/>
                    <a:pt x="268" y="39"/>
                  </a:cubicBezTo>
                  <a:cubicBezTo>
                    <a:pt x="165" y="205"/>
                    <a:pt x="165" y="205"/>
                    <a:pt x="165" y="205"/>
                  </a:cubicBezTo>
                  <a:cubicBezTo>
                    <a:pt x="152" y="227"/>
                    <a:pt x="130" y="227"/>
                    <a:pt x="116" y="205"/>
                  </a:cubicBezTo>
                  <a:cubicBezTo>
                    <a:pt x="13" y="39"/>
                    <a:pt x="13" y="39"/>
                    <a:pt x="13" y="39"/>
                  </a:cubicBezTo>
                  <a:cubicBezTo>
                    <a:pt x="0" y="17"/>
                    <a:pt x="10" y="0"/>
                    <a:pt x="36" y="0"/>
                  </a:cubicBezTo>
                  <a:lnTo>
                    <a:pt x="246" y="0"/>
                  </a:lnTo>
                  <a:close/>
                </a:path>
              </a:pathLst>
            </a:custGeom>
            <a:solidFill>
              <a:srgbClr val="EB193E"/>
            </a:solidFill>
            <a:ln w="9525">
              <a:noFill/>
              <a:round/>
            </a:ln>
          </p:spPr>
          <p:txBody>
            <a:bodyPr vert="horz" wrap="square" lIns="91440" tIns="45720" rIns="91440" bIns="45720" numCol="1" anchor="t" anchorCtr="0" compatLnSpc="1"/>
            <a:lstStyle/>
            <a:p>
              <a:endParaRPr lang="zh-CN" altLang="en-US" sz="1000" dirty="0">
                <a:latin typeface="方正颜宋简体_中" panose="02000000000000000000" pitchFamily="2" charset="-122"/>
                <a:ea typeface="方正颜宋简体_中" panose="02000000000000000000" pitchFamily="2" charset="-122"/>
              </a:endParaRPr>
            </a:p>
          </p:txBody>
        </p:sp>
        <p:sp>
          <p:nvSpPr>
            <p:cNvPr id="22" name="Freeform 15"/>
            <p:cNvSpPr/>
            <p:nvPr/>
          </p:nvSpPr>
          <p:spPr bwMode="auto">
            <a:xfrm>
              <a:off x="7271187" y="3286130"/>
              <a:ext cx="316665" cy="519809"/>
            </a:xfrm>
            <a:custGeom>
              <a:avLst/>
              <a:gdLst/>
              <a:ahLst/>
              <a:cxnLst>
                <a:cxn ang="0">
                  <a:pos x="0" y="37"/>
                </a:cxn>
                <a:cxn ang="0">
                  <a:pos x="3" y="0"/>
                </a:cxn>
                <a:cxn ang="0">
                  <a:pos x="42" y="0"/>
                </a:cxn>
                <a:cxn ang="0">
                  <a:pos x="42" y="5"/>
                </a:cxn>
                <a:cxn ang="0">
                  <a:pos x="7" y="5"/>
                </a:cxn>
                <a:cxn ang="0">
                  <a:pos x="5" y="29"/>
                </a:cxn>
                <a:cxn ang="0">
                  <a:pos x="12" y="23"/>
                </a:cxn>
                <a:cxn ang="0">
                  <a:pos x="21" y="21"/>
                </a:cxn>
                <a:cxn ang="0">
                  <a:pos x="31" y="23"/>
                </a:cxn>
                <a:cxn ang="0">
                  <a:pos x="38" y="29"/>
                </a:cxn>
                <a:cxn ang="0">
                  <a:pos x="43" y="37"/>
                </a:cxn>
                <a:cxn ang="0">
                  <a:pos x="45" y="48"/>
                </a:cxn>
                <a:cxn ang="0">
                  <a:pos x="43" y="58"/>
                </a:cxn>
                <a:cxn ang="0">
                  <a:pos x="38" y="67"/>
                </a:cxn>
                <a:cxn ang="0">
                  <a:pos x="31" y="72"/>
                </a:cxn>
                <a:cxn ang="0">
                  <a:pos x="21" y="74"/>
                </a:cxn>
                <a:cxn ang="0">
                  <a:pos x="11" y="72"/>
                </a:cxn>
                <a:cxn ang="0">
                  <a:pos x="2" y="64"/>
                </a:cxn>
                <a:cxn ang="0">
                  <a:pos x="6" y="61"/>
                </a:cxn>
                <a:cxn ang="0">
                  <a:pos x="12" y="67"/>
                </a:cxn>
                <a:cxn ang="0">
                  <a:pos x="21" y="70"/>
                </a:cxn>
                <a:cxn ang="0">
                  <a:pos x="29" y="68"/>
                </a:cxn>
                <a:cxn ang="0">
                  <a:pos x="35" y="63"/>
                </a:cxn>
                <a:cxn ang="0">
                  <a:pos x="39" y="56"/>
                </a:cxn>
                <a:cxn ang="0">
                  <a:pos x="41" y="48"/>
                </a:cxn>
                <a:cxn ang="0">
                  <a:pos x="39" y="39"/>
                </a:cxn>
                <a:cxn ang="0">
                  <a:pos x="35" y="32"/>
                </a:cxn>
                <a:cxn ang="0">
                  <a:pos x="29" y="27"/>
                </a:cxn>
                <a:cxn ang="0">
                  <a:pos x="21" y="26"/>
                </a:cxn>
                <a:cxn ang="0">
                  <a:pos x="11" y="29"/>
                </a:cxn>
                <a:cxn ang="0">
                  <a:pos x="5" y="37"/>
                </a:cxn>
                <a:cxn ang="0">
                  <a:pos x="0" y="37"/>
                </a:cxn>
              </a:cxnLst>
              <a:rect l="0" t="0" r="r" b="b"/>
              <a:pathLst>
                <a:path w="45" h="74">
                  <a:moveTo>
                    <a:pt x="0" y="37"/>
                  </a:moveTo>
                  <a:cubicBezTo>
                    <a:pt x="3" y="0"/>
                    <a:pt x="3" y="0"/>
                    <a:pt x="3" y="0"/>
                  </a:cubicBezTo>
                  <a:cubicBezTo>
                    <a:pt x="42" y="0"/>
                    <a:pt x="42" y="0"/>
                    <a:pt x="42" y="0"/>
                  </a:cubicBezTo>
                  <a:cubicBezTo>
                    <a:pt x="42" y="5"/>
                    <a:pt x="42" y="5"/>
                    <a:pt x="42" y="5"/>
                  </a:cubicBezTo>
                  <a:cubicBezTo>
                    <a:pt x="7" y="5"/>
                    <a:pt x="7" y="5"/>
                    <a:pt x="7" y="5"/>
                  </a:cubicBezTo>
                  <a:cubicBezTo>
                    <a:pt x="5" y="29"/>
                    <a:pt x="5" y="29"/>
                    <a:pt x="5" y="29"/>
                  </a:cubicBezTo>
                  <a:cubicBezTo>
                    <a:pt x="7" y="26"/>
                    <a:pt x="9" y="25"/>
                    <a:pt x="12" y="23"/>
                  </a:cubicBezTo>
                  <a:cubicBezTo>
                    <a:pt x="15" y="22"/>
                    <a:pt x="18" y="21"/>
                    <a:pt x="21" y="21"/>
                  </a:cubicBezTo>
                  <a:cubicBezTo>
                    <a:pt x="25" y="21"/>
                    <a:pt x="28" y="22"/>
                    <a:pt x="31" y="23"/>
                  </a:cubicBezTo>
                  <a:cubicBezTo>
                    <a:pt x="34" y="25"/>
                    <a:pt x="36" y="27"/>
                    <a:pt x="38" y="29"/>
                  </a:cubicBezTo>
                  <a:cubicBezTo>
                    <a:pt x="40" y="31"/>
                    <a:pt x="42" y="34"/>
                    <a:pt x="43" y="37"/>
                  </a:cubicBezTo>
                  <a:cubicBezTo>
                    <a:pt x="45" y="40"/>
                    <a:pt x="45" y="44"/>
                    <a:pt x="45" y="48"/>
                  </a:cubicBezTo>
                  <a:cubicBezTo>
                    <a:pt x="45" y="51"/>
                    <a:pt x="45" y="55"/>
                    <a:pt x="43" y="58"/>
                  </a:cubicBezTo>
                  <a:cubicBezTo>
                    <a:pt x="42" y="61"/>
                    <a:pt x="41" y="64"/>
                    <a:pt x="38" y="67"/>
                  </a:cubicBezTo>
                  <a:cubicBezTo>
                    <a:pt x="36" y="69"/>
                    <a:pt x="34" y="71"/>
                    <a:pt x="31" y="72"/>
                  </a:cubicBezTo>
                  <a:cubicBezTo>
                    <a:pt x="28" y="74"/>
                    <a:pt x="25" y="74"/>
                    <a:pt x="21" y="74"/>
                  </a:cubicBezTo>
                  <a:cubicBezTo>
                    <a:pt x="18" y="74"/>
                    <a:pt x="14" y="73"/>
                    <a:pt x="11" y="72"/>
                  </a:cubicBezTo>
                  <a:cubicBezTo>
                    <a:pt x="7" y="70"/>
                    <a:pt x="5" y="67"/>
                    <a:pt x="2" y="64"/>
                  </a:cubicBezTo>
                  <a:cubicBezTo>
                    <a:pt x="6" y="61"/>
                    <a:pt x="6" y="61"/>
                    <a:pt x="6" y="61"/>
                  </a:cubicBezTo>
                  <a:cubicBezTo>
                    <a:pt x="7" y="64"/>
                    <a:pt x="9" y="66"/>
                    <a:pt x="12" y="67"/>
                  </a:cubicBezTo>
                  <a:cubicBezTo>
                    <a:pt x="15" y="69"/>
                    <a:pt x="18" y="70"/>
                    <a:pt x="21" y="70"/>
                  </a:cubicBezTo>
                  <a:cubicBezTo>
                    <a:pt x="24" y="70"/>
                    <a:pt x="27" y="69"/>
                    <a:pt x="29" y="68"/>
                  </a:cubicBezTo>
                  <a:cubicBezTo>
                    <a:pt x="31" y="67"/>
                    <a:pt x="33" y="65"/>
                    <a:pt x="35" y="63"/>
                  </a:cubicBezTo>
                  <a:cubicBezTo>
                    <a:pt x="37" y="61"/>
                    <a:pt x="38" y="59"/>
                    <a:pt x="39" y="56"/>
                  </a:cubicBezTo>
                  <a:cubicBezTo>
                    <a:pt x="40" y="54"/>
                    <a:pt x="41" y="51"/>
                    <a:pt x="41" y="48"/>
                  </a:cubicBezTo>
                  <a:cubicBezTo>
                    <a:pt x="41" y="45"/>
                    <a:pt x="40" y="42"/>
                    <a:pt x="39" y="39"/>
                  </a:cubicBezTo>
                  <a:cubicBezTo>
                    <a:pt x="38" y="36"/>
                    <a:pt x="37" y="34"/>
                    <a:pt x="35" y="32"/>
                  </a:cubicBezTo>
                  <a:cubicBezTo>
                    <a:pt x="33" y="30"/>
                    <a:pt x="31" y="28"/>
                    <a:pt x="29" y="27"/>
                  </a:cubicBezTo>
                  <a:cubicBezTo>
                    <a:pt x="27" y="26"/>
                    <a:pt x="24" y="26"/>
                    <a:pt x="21" y="26"/>
                  </a:cubicBezTo>
                  <a:cubicBezTo>
                    <a:pt x="18" y="26"/>
                    <a:pt x="14" y="27"/>
                    <a:pt x="11" y="29"/>
                  </a:cubicBezTo>
                  <a:cubicBezTo>
                    <a:pt x="8" y="31"/>
                    <a:pt x="6" y="33"/>
                    <a:pt x="5" y="37"/>
                  </a:cubicBezTo>
                  <a:lnTo>
                    <a:pt x="0" y="37"/>
                  </a:lnTo>
                  <a:close/>
                </a:path>
              </a:pathLst>
            </a:custGeom>
            <a:solidFill>
              <a:srgbClr val="FFFFFF"/>
            </a:solidFill>
            <a:ln w="9525">
              <a:noFill/>
              <a:round/>
            </a:ln>
          </p:spPr>
          <p:txBody>
            <a:bodyPr vert="horz" wrap="square" lIns="91440" tIns="45720" rIns="91440" bIns="45720" numCol="1" anchor="t" anchorCtr="0" compatLnSpc="1"/>
            <a:lstStyle/>
            <a:p>
              <a:endParaRPr lang="zh-CN" altLang="en-US" sz="1000" baseline="-25000" dirty="0">
                <a:latin typeface="方正颜宋简体_中" panose="02000000000000000000" pitchFamily="2" charset="-122"/>
                <a:ea typeface="方正颜宋简体_中" panose="02000000000000000000" pitchFamily="2" charset="-122"/>
              </a:endParaRPr>
            </a:p>
          </p:txBody>
        </p:sp>
        <p:sp>
          <p:nvSpPr>
            <p:cNvPr id="23" name="TextBox 2481"/>
            <p:cNvSpPr txBox="1"/>
            <p:nvPr/>
          </p:nvSpPr>
          <p:spPr>
            <a:xfrm>
              <a:off x="6786578" y="3829058"/>
              <a:ext cx="1357322" cy="722378"/>
            </a:xfrm>
            <a:prstGeom prst="rect">
              <a:avLst/>
            </a:prstGeom>
            <a:noFill/>
          </p:spPr>
          <p:txBody>
            <a:bodyPr wrap="square" rtlCol="0">
              <a:spAutoFit/>
            </a:bodyPr>
            <a:lstStyle/>
            <a:p>
              <a:r>
                <a:rPr lang="zh-CN" altLang="en-US" sz="1000" dirty="0">
                  <a:solidFill>
                    <a:schemeClr val="bg1"/>
                  </a:solidFill>
                  <a:latin typeface="方正颜宋简体_中" panose="02000000000000000000" pitchFamily="2" charset="-122"/>
                  <a:ea typeface="方正颜宋简体_中" panose="02000000000000000000" pitchFamily="2" charset="-122"/>
                </a:rPr>
                <a:t>请输入文字请输入文字，请输入文字请输入文字</a:t>
              </a:r>
            </a:p>
            <a:p>
              <a:endParaRPr lang="zh-CN" altLang="en-US" sz="1000" dirty="0">
                <a:solidFill>
                  <a:schemeClr val="bg1"/>
                </a:solidFill>
                <a:latin typeface="方正颜宋简体_中" panose="02000000000000000000" pitchFamily="2" charset="-122"/>
                <a:ea typeface="方正颜宋简体_中" panose="02000000000000000000" pitchFamily="2" charset="-122"/>
              </a:endParaRPr>
            </a:p>
          </p:txBody>
        </p:sp>
      </p:grpSp>
      <p:cxnSp>
        <p:nvCxnSpPr>
          <p:cNvPr id="24" name="直接箭头连接符 23"/>
          <p:cNvCxnSpPr/>
          <p:nvPr/>
        </p:nvCxnSpPr>
        <p:spPr>
          <a:xfrm rot="5400000">
            <a:off x="2216215" y="2797906"/>
            <a:ext cx="490034" cy="1563"/>
          </a:xfrm>
          <a:prstGeom prst="straightConnector1">
            <a:avLst/>
          </a:prstGeom>
          <a:ln w="38100" cmpd="sng">
            <a:solidFill>
              <a:srgbClr val="EB193E"/>
            </a:solidFill>
            <a:prstDash val="sysDash"/>
            <a:tailEnd type="arrow"/>
          </a:ln>
          <a:effectLst/>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rot="5400000">
            <a:off x="4637264" y="2797906"/>
            <a:ext cx="490034" cy="1563"/>
          </a:xfrm>
          <a:prstGeom prst="straightConnector1">
            <a:avLst/>
          </a:prstGeom>
          <a:ln w="38100" cmpd="sng">
            <a:solidFill>
              <a:srgbClr val="EB193E"/>
            </a:solidFill>
            <a:prstDash val="sysDash"/>
            <a:tailEnd type="arrow"/>
          </a:ln>
          <a:effectLst/>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rot="5400000">
            <a:off x="7340308" y="2783057"/>
            <a:ext cx="490034" cy="1563"/>
          </a:xfrm>
          <a:prstGeom prst="straightConnector1">
            <a:avLst/>
          </a:prstGeom>
          <a:ln w="38100" cmpd="sng">
            <a:solidFill>
              <a:srgbClr val="EB193E"/>
            </a:solidFill>
            <a:prstDash val="sysDash"/>
            <a:tailEnd type="arrow"/>
          </a:ln>
          <a:effectLst/>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rot="5400000" flipH="1" flipV="1">
            <a:off x="3350889" y="2293028"/>
            <a:ext cx="350024" cy="1563"/>
          </a:xfrm>
          <a:prstGeom prst="straightConnector1">
            <a:avLst/>
          </a:prstGeom>
          <a:ln w="38100" cmpd="sng">
            <a:solidFill>
              <a:srgbClr val="EB193E"/>
            </a:solidFill>
            <a:prstDash val="sysDash"/>
            <a:tailEnd type="arrow"/>
          </a:ln>
          <a:effectLst/>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rot="5400000" flipH="1" flipV="1">
            <a:off x="6163762" y="2302362"/>
            <a:ext cx="350024" cy="1563"/>
          </a:xfrm>
          <a:prstGeom prst="straightConnector1">
            <a:avLst/>
          </a:prstGeom>
          <a:ln w="38100" cmpd="sng">
            <a:solidFill>
              <a:srgbClr val="EB193E"/>
            </a:solidFill>
            <a:prstDash val="sysDash"/>
            <a:tailEnd type="arrow"/>
          </a:ln>
          <a:effectLst/>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5568"/>
    </mc:Choice>
    <mc:Fallback xmlns="">
      <p:transition spd="slow" advTm="55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1" fill="hold" nodeType="after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ppt_x"/>
                                          </p:val>
                                        </p:tav>
                                        <p:tav tm="100000">
                                          <p:val>
                                            <p:strVal val="#ppt_x"/>
                                          </p:val>
                                        </p:tav>
                                      </p:tavLst>
                                    </p:anim>
                                    <p:anim calcmode="lin" valueType="num">
                                      <p:cBhvr additive="base">
                                        <p:cTn id="13" dur="500" fill="hold"/>
                                        <p:tgtEl>
                                          <p:spTgt spid="24"/>
                                        </p:tgtEl>
                                        <p:attrNameLst>
                                          <p:attrName>ppt_y</p:attrName>
                                        </p:attrNameLst>
                                      </p:cBhvr>
                                      <p:tavLst>
                                        <p:tav tm="0">
                                          <p:val>
                                            <p:strVal val="0-#ppt_h/2"/>
                                          </p:val>
                                        </p:tav>
                                        <p:tav tm="100000">
                                          <p:val>
                                            <p:strVal val="#ppt_y"/>
                                          </p:val>
                                        </p:tav>
                                      </p:tavLst>
                                    </p:anim>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000"/>
                                        <p:tgtEl>
                                          <p:spTgt spid="4"/>
                                        </p:tgtEl>
                                      </p:cBhvr>
                                    </p:animEffect>
                                  </p:childTnLst>
                                </p:cTn>
                              </p:par>
                            </p:childTnLst>
                          </p:cTn>
                        </p:par>
                        <p:par>
                          <p:cTn id="18" fill="hold">
                            <p:stCondLst>
                              <p:cond delay="3500"/>
                            </p:stCondLst>
                            <p:childTnLst>
                              <p:par>
                                <p:cTn id="19" presetID="2" presetClass="entr" presetSubtype="4"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500" fill="hold"/>
                                        <p:tgtEl>
                                          <p:spTgt spid="27"/>
                                        </p:tgtEl>
                                        <p:attrNameLst>
                                          <p:attrName>ppt_x</p:attrName>
                                        </p:attrNameLst>
                                      </p:cBhvr>
                                      <p:tavLst>
                                        <p:tav tm="0">
                                          <p:val>
                                            <p:strVal val="#ppt_x"/>
                                          </p:val>
                                        </p:tav>
                                        <p:tav tm="100000">
                                          <p:val>
                                            <p:strVal val="#ppt_x"/>
                                          </p:val>
                                        </p:tav>
                                      </p:tavLst>
                                    </p:anim>
                                    <p:anim calcmode="lin" valueType="num">
                                      <p:cBhvr additive="base">
                                        <p:cTn id="22" dur="500" fill="hold"/>
                                        <p:tgtEl>
                                          <p:spTgt spid="27"/>
                                        </p:tgtEl>
                                        <p:attrNameLst>
                                          <p:attrName>ppt_y</p:attrName>
                                        </p:attrNameLst>
                                      </p:cBhvr>
                                      <p:tavLst>
                                        <p:tav tm="0">
                                          <p:val>
                                            <p:strVal val="1+#ppt_h/2"/>
                                          </p:val>
                                        </p:tav>
                                        <p:tav tm="100000">
                                          <p:val>
                                            <p:strVal val="#ppt_y"/>
                                          </p:val>
                                        </p:tav>
                                      </p:tavLst>
                                    </p:anim>
                                  </p:childTnLst>
                                </p:cTn>
                              </p:par>
                            </p:childTnLst>
                          </p:cTn>
                        </p:par>
                        <p:par>
                          <p:cTn id="23" fill="hold">
                            <p:stCondLst>
                              <p:cond delay="4000"/>
                            </p:stCondLst>
                            <p:childTnLst>
                              <p:par>
                                <p:cTn id="24" presetID="10" presetClass="entr" presetSubtype="0" fill="hold"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2000"/>
                                        <p:tgtEl>
                                          <p:spTgt spid="16"/>
                                        </p:tgtEl>
                                      </p:cBhvr>
                                    </p:animEffect>
                                  </p:childTnLst>
                                </p:cTn>
                              </p:par>
                            </p:childTnLst>
                          </p:cTn>
                        </p:par>
                        <p:par>
                          <p:cTn id="27" fill="hold">
                            <p:stCondLst>
                              <p:cond delay="6000"/>
                            </p:stCondLst>
                            <p:childTnLst>
                              <p:par>
                                <p:cTn id="28" presetID="2" presetClass="entr" presetSubtype="1" fill="hold" nodeType="afterEffect">
                                  <p:stCondLst>
                                    <p:cond delay="0"/>
                                  </p:stCondLst>
                                  <p:childTnLst>
                                    <p:set>
                                      <p:cBhvr>
                                        <p:cTn id="29" dur="1" fill="hold">
                                          <p:stCondLst>
                                            <p:cond delay="0"/>
                                          </p:stCondLst>
                                        </p:cTn>
                                        <p:tgtEl>
                                          <p:spTgt spid="25"/>
                                        </p:tgtEl>
                                        <p:attrNameLst>
                                          <p:attrName>style.visibility</p:attrName>
                                        </p:attrNameLst>
                                      </p:cBhvr>
                                      <p:to>
                                        <p:strVal val="visible"/>
                                      </p:to>
                                    </p:set>
                                    <p:anim calcmode="lin" valueType="num">
                                      <p:cBhvr additive="base">
                                        <p:cTn id="30" dur="500" fill="hold"/>
                                        <p:tgtEl>
                                          <p:spTgt spid="25"/>
                                        </p:tgtEl>
                                        <p:attrNameLst>
                                          <p:attrName>ppt_x</p:attrName>
                                        </p:attrNameLst>
                                      </p:cBhvr>
                                      <p:tavLst>
                                        <p:tav tm="0">
                                          <p:val>
                                            <p:strVal val="#ppt_x"/>
                                          </p:val>
                                        </p:tav>
                                        <p:tav tm="100000">
                                          <p:val>
                                            <p:strVal val="#ppt_x"/>
                                          </p:val>
                                        </p:tav>
                                      </p:tavLst>
                                    </p:anim>
                                    <p:anim calcmode="lin" valueType="num">
                                      <p:cBhvr additive="base">
                                        <p:cTn id="31" dur="500" fill="hold"/>
                                        <p:tgtEl>
                                          <p:spTgt spid="25"/>
                                        </p:tgtEl>
                                        <p:attrNameLst>
                                          <p:attrName>ppt_y</p:attrName>
                                        </p:attrNameLst>
                                      </p:cBhvr>
                                      <p:tavLst>
                                        <p:tav tm="0">
                                          <p:val>
                                            <p:strVal val="0-#ppt_h/2"/>
                                          </p:val>
                                        </p:tav>
                                        <p:tav tm="100000">
                                          <p:val>
                                            <p:strVal val="#ppt_y"/>
                                          </p:val>
                                        </p:tav>
                                      </p:tavLst>
                                    </p:anim>
                                  </p:childTnLst>
                                </p:cTn>
                              </p:par>
                            </p:childTnLst>
                          </p:cTn>
                        </p:par>
                        <p:par>
                          <p:cTn id="32" fill="hold">
                            <p:stCondLst>
                              <p:cond delay="6500"/>
                            </p:stCondLst>
                            <p:childTnLst>
                              <p:par>
                                <p:cTn id="33" presetID="10"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2000"/>
                                        <p:tgtEl>
                                          <p:spTgt spid="12"/>
                                        </p:tgtEl>
                                      </p:cBhvr>
                                    </p:animEffect>
                                  </p:childTnLst>
                                </p:cTn>
                              </p:par>
                            </p:childTnLst>
                          </p:cTn>
                        </p:par>
                        <p:par>
                          <p:cTn id="36" fill="hold">
                            <p:stCondLst>
                              <p:cond delay="8500"/>
                            </p:stCondLst>
                            <p:childTnLst>
                              <p:par>
                                <p:cTn id="37" presetID="2" presetClass="entr" presetSubtype="4" fill="hold" nodeType="after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500" fill="hold"/>
                                        <p:tgtEl>
                                          <p:spTgt spid="28"/>
                                        </p:tgtEl>
                                        <p:attrNameLst>
                                          <p:attrName>ppt_x</p:attrName>
                                        </p:attrNameLst>
                                      </p:cBhvr>
                                      <p:tavLst>
                                        <p:tav tm="0">
                                          <p:val>
                                            <p:strVal val="#ppt_x"/>
                                          </p:val>
                                        </p:tav>
                                        <p:tav tm="100000">
                                          <p:val>
                                            <p:strVal val="#ppt_x"/>
                                          </p:val>
                                        </p:tav>
                                      </p:tavLst>
                                    </p:anim>
                                    <p:anim calcmode="lin" valueType="num">
                                      <p:cBhvr additive="base">
                                        <p:cTn id="40" dur="500" fill="hold"/>
                                        <p:tgtEl>
                                          <p:spTgt spid="28"/>
                                        </p:tgtEl>
                                        <p:attrNameLst>
                                          <p:attrName>ppt_y</p:attrName>
                                        </p:attrNameLst>
                                      </p:cBhvr>
                                      <p:tavLst>
                                        <p:tav tm="0">
                                          <p:val>
                                            <p:strVal val="1+#ppt_h/2"/>
                                          </p:val>
                                        </p:tav>
                                        <p:tav tm="100000">
                                          <p:val>
                                            <p:strVal val="#ppt_y"/>
                                          </p:val>
                                        </p:tav>
                                      </p:tavLst>
                                    </p:anim>
                                  </p:childTnLst>
                                </p:cTn>
                              </p:par>
                            </p:childTnLst>
                          </p:cTn>
                        </p:par>
                        <p:par>
                          <p:cTn id="41" fill="hold">
                            <p:stCondLst>
                              <p:cond delay="9000"/>
                            </p:stCondLst>
                            <p:childTnLst>
                              <p:par>
                                <p:cTn id="42" presetID="10" presetClass="entr" presetSubtype="0" fill="hold"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2000"/>
                                        <p:tgtEl>
                                          <p:spTgt spid="8"/>
                                        </p:tgtEl>
                                      </p:cBhvr>
                                    </p:animEffect>
                                  </p:childTnLst>
                                </p:cTn>
                              </p:par>
                            </p:childTnLst>
                          </p:cTn>
                        </p:par>
                        <p:par>
                          <p:cTn id="45" fill="hold">
                            <p:stCondLst>
                              <p:cond delay="11000"/>
                            </p:stCondLst>
                            <p:childTnLst>
                              <p:par>
                                <p:cTn id="46" presetID="2" presetClass="entr" presetSubtype="1" fill="hold" nodeType="afterEffect">
                                  <p:stCondLst>
                                    <p:cond delay="0"/>
                                  </p:stCondLst>
                                  <p:childTnLst>
                                    <p:set>
                                      <p:cBhvr>
                                        <p:cTn id="47" dur="1" fill="hold">
                                          <p:stCondLst>
                                            <p:cond delay="0"/>
                                          </p:stCondLst>
                                        </p:cTn>
                                        <p:tgtEl>
                                          <p:spTgt spid="26"/>
                                        </p:tgtEl>
                                        <p:attrNameLst>
                                          <p:attrName>style.visibility</p:attrName>
                                        </p:attrNameLst>
                                      </p:cBhvr>
                                      <p:to>
                                        <p:strVal val="visible"/>
                                      </p:to>
                                    </p:set>
                                    <p:anim calcmode="lin" valueType="num">
                                      <p:cBhvr additive="base">
                                        <p:cTn id="48" dur="500" fill="hold"/>
                                        <p:tgtEl>
                                          <p:spTgt spid="26"/>
                                        </p:tgtEl>
                                        <p:attrNameLst>
                                          <p:attrName>ppt_x</p:attrName>
                                        </p:attrNameLst>
                                      </p:cBhvr>
                                      <p:tavLst>
                                        <p:tav tm="0">
                                          <p:val>
                                            <p:strVal val="#ppt_x"/>
                                          </p:val>
                                        </p:tav>
                                        <p:tav tm="100000">
                                          <p:val>
                                            <p:strVal val="#ppt_x"/>
                                          </p:val>
                                        </p:tav>
                                      </p:tavLst>
                                    </p:anim>
                                    <p:anim calcmode="lin" valueType="num">
                                      <p:cBhvr additive="base">
                                        <p:cTn id="49" dur="500" fill="hold"/>
                                        <p:tgtEl>
                                          <p:spTgt spid="26"/>
                                        </p:tgtEl>
                                        <p:attrNameLst>
                                          <p:attrName>ppt_y</p:attrName>
                                        </p:attrNameLst>
                                      </p:cBhvr>
                                      <p:tavLst>
                                        <p:tav tm="0">
                                          <p:val>
                                            <p:strVal val="0-#ppt_h/2"/>
                                          </p:val>
                                        </p:tav>
                                        <p:tav tm="100000">
                                          <p:val>
                                            <p:strVal val="#ppt_y"/>
                                          </p:val>
                                        </p:tav>
                                      </p:tavLst>
                                    </p:anim>
                                  </p:childTnLst>
                                </p:cTn>
                              </p:par>
                            </p:childTnLst>
                          </p:cTn>
                        </p:par>
                        <p:par>
                          <p:cTn id="50" fill="hold">
                            <p:stCondLst>
                              <p:cond delay="11500"/>
                            </p:stCondLst>
                            <p:childTnLst>
                              <p:par>
                                <p:cTn id="51" presetID="10" presetClass="entr" presetSubtype="0" fill="hold" nodeType="after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1316261" y="298621"/>
            <a:ext cx="1107996"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名词解释</a:t>
            </a:r>
          </a:p>
        </p:txBody>
      </p:sp>
      <p:sp>
        <p:nvSpPr>
          <p:cNvPr id="6" name="矩形 5"/>
          <p:cNvSpPr/>
          <p:nvPr/>
        </p:nvSpPr>
        <p:spPr>
          <a:xfrm>
            <a:off x="1332210" y="556195"/>
            <a:ext cx="1580882"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Definition of </a:t>
            </a:r>
            <a:r>
              <a:rPr lang="en-US" altLang="zh-CN" sz="1400" dirty="0" err="1">
                <a:solidFill>
                  <a:schemeClr val="tx1">
                    <a:lumMod val="95000"/>
                    <a:lumOff val="5000"/>
                  </a:schemeClr>
                </a:solidFill>
                <a:latin typeface="Times New Roman" panose="02020603050405020304" pitchFamily="18" charset="0"/>
                <a:ea typeface="方正颜宋简体_中" panose="02000000000000000000" pitchFamily="2" charset="-122"/>
              </a:rPr>
              <a:t>nones</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grpSp>
        <p:nvGrpSpPr>
          <p:cNvPr id="2" name="组合 1"/>
          <p:cNvGrpSpPr/>
          <p:nvPr/>
        </p:nvGrpSpPr>
        <p:grpSpPr>
          <a:xfrm>
            <a:off x="1620304" y="3719767"/>
            <a:ext cx="6387836" cy="505177"/>
            <a:chOff x="1641118" y="1420595"/>
            <a:chExt cx="6387836" cy="505177"/>
          </a:xfrm>
        </p:grpSpPr>
        <p:grpSp>
          <p:nvGrpSpPr>
            <p:cNvPr id="25" name="组合 24"/>
            <p:cNvGrpSpPr/>
            <p:nvPr/>
          </p:nvGrpSpPr>
          <p:grpSpPr>
            <a:xfrm>
              <a:off x="1641118" y="1548041"/>
              <a:ext cx="295344" cy="281188"/>
              <a:chOff x="1004888" y="993775"/>
              <a:chExt cx="2438400" cy="2332038"/>
            </a:xfrm>
            <a:solidFill>
              <a:srgbClr val="2F2637"/>
            </a:solidFill>
            <a:effectLst/>
          </p:grpSpPr>
          <p:sp>
            <p:nvSpPr>
              <p:cNvPr id="26" name="Freeform 25"/>
              <p:cNvSpPr/>
              <p:nvPr/>
            </p:nvSpPr>
            <p:spPr bwMode="auto">
              <a:xfrm>
                <a:off x="1898651" y="2670175"/>
                <a:ext cx="655638" cy="655638"/>
              </a:xfrm>
              <a:custGeom>
                <a:avLst/>
                <a:gdLst>
                  <a:gd name="T0" fmla="*/ 206 w 413"/>
                  <a:gd name="T1" fmla="*/ 413 h 413"/>
                  <a:gd name="T2" fmla="*/ 0 w 413"/>
                  <a:gd name="T3" fmla="*/ 0 h 413"/>
                  <a:gd name="T4" fmla="*/ 413 w 413"/>
                  <a:gd name="T5" fmla="*/ 0 h 413"/>
                  <a:gd name="T6" fmla="*/ 206 w 413"/>
                  <a:gd name="T7" fmla="*/ 413 h 413"/>
                </a:gdLst>
                <a:ahLst/>
                <a:cxnLst>
                  <a:cxn ang="0">
                    <a:pos x="T0" y="T1"/>
                  </a:cxn>
                  <a:cxn ang="0">
                    <a:pos x="T2" y="T3"/>
                  </a:cxn>
                  <a:cxn ang="0">
                    <a:pos x="T4" y="T5"/>
                  </a:cxn>
                  <a:cxn ang="0">
                    <a:pos x="T6" y="T7"/>
                  </a:cxn>
                </a:cxnLst>
                <a:rect l="0" t="0" r="r" b="b"/>
                <a:pathLst>
                  <a:path w="413" h="413">
                    <a:moveTo>
                      <a:pt x="206" y="413"/>
                    </a:moveTo>
                    <a:lnTo>
                      <a:pt x="0" y="0"/>
                    </a:lnTo>
                    <a:lnTo>
                      <a:pt x="413" y="0"/>
                    </a:lnTo>
                    <a:lnTo>
                      <a:pt x="206" y="4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sp>
            <p:nvSpPr>
              <p:cNvPr id="27" name="任意多边形 26"/>
              <p:cNvSpPr>
                <a:spLocks noChangeArrowheads="1"/>
              </p:cNvSpPr>
              <p:nvPr/>
            </p:nvSpPr>
            <p:spPr bwMode="auto">
              <a:xfrm>
                <a:off x="1004888" y="993775"/>
                <a:ext cx="2438400" cy="1774825"/>
              </a:xfrm>
              <a:custGeom>
                <a:avLst/>
                <a:gdLst>
                  <a:gd name="connsiteX0" fmla="*/ 290196 w 2438400"/>
                  <a:gd name="connsiteY0" fmla="*/ 0 h 1774825"/>
                  <a:gd name="connsiteX1" fmla="*/ 2151973 w 2438400"/>
                  <a:gd name="connsiteY1" fmla="*/ 0 h 1774825"/>
                  <a:gd name="connsiteX2" fmla="*/ 2438400 w 2438400"/>
                  <a:gd name="connsiteY2" fmla="*/ 286384 h 1774825"/>
                  <a:gd name="connsiteX3" fmla="*/ 2438400 w 2438400"/>
                  <a:gd name="connsiteY3" fmla="*/ 1484673 h 1774825"/>
                  <a:gd name="connsiteX4" fmla="*/ 2151973 w 2438400"/>
                  <a:gd name="connsiteY4" fmla="*/ 1774825 h 1774825"/>
                  <a:gd name="connsiteX5" fmla="*/ 290196 w 2438400"/>
                  <a:gd name="connsiteY5" fmla="*/ 1774825 h 1774825"/>
                  <a:gd name="connsiteX6" fmla="*/ 0 w 2438400"/>
                  <a:gd name="connsiteY6" fmla="*/ 1484673 h 1774825"/>
                  <a:gd name="connsiteX7" fmla="*/ 0 w 2438400"/>
                  <a:gd name="connsiteY7" fmla="*/ 286384 h 1774825"/>
                  <a:gd name="connsiteX8" fmla="*/ 290196 w 2438400"/>
                  <a:gd name="connsiteY8" fmla="*/ 0 h 1774825"/>
                  <a:gd name="connsiteX9" fmla="*/ 471488 w 2438400"/>
                  <a:gd name="connsiteY9" fmla="*/ 425450 h 1774825"/>
                  <a:gd name="connsiteX10" fmla="*/ 471488 w 2438400"/>
                  <a:gd name="connsiteY10" fmla="*/ 598488 h 1774825"/>
                  <a:gd name="connsiteX11" fmla="*/ 1971676 w 2438400"/>
                  <a:gd name="connsiteY11" fmla="*/ 598488 h 1774825"/>
                  <a:gd name="connsiteX12" fmla="*/ 1971676 w 2438400"/>
                  <a:gd name="connsiteY12" fmla="*/ 425450 h 1774825"/>
                  <a:gd name="connsiteX13" fmla="*/ 471488 w 2438400"/>
                  <a:gd name="connsiteY13" fmla="*/ 425450 h 1774825"/>
                  <a:gd name="connsiteX14" fmla="*/ 471488 w 2438400"/>
                  <a:gd name="connsiteY14" fmla="*/ 801688 h 1774825"/>
                  <a:gd name="connsiteX15" fmla="*/ 471488 w 2438400"/>
                  <a:gd name="connsiteY15" fmla="*/ 971551 h 1774825"/>
                  <a:gd name="connsiteX16" fmla="*/ 1971676 w 2438400"/>
                  <a:gd name="connsiteY16" fmla="*/ 971551 h 1774825"/>
                  <a:gd name="connsiteX17" fmla="*/ 1971676 w 2438400"/>
                  <a:gd name="connsiteY17" fmla="*/ 801688 h 1774825"/>
                  <a:gd name="connsiteX18" fmla="*/ 471488 w 2438400"/>
                  <a:gd name="connsiteY18" fmla="*/ 801688 h 1774825"/>
                  <a:gd name="connsiteX19" fmla="*/ 471488 w 2438400"/>
                  <a:gd name="connsiteY19" fmla="*/ 1174750 h 1774825"/>
                  <a:gd name="connsiteX20" fmla="*/ 471488 w 2438400"/>
                  <a:gd name="connsiteY20" fmla="*/ 1347788 h 1774825"/>
                  <a:gd name="connsiteX21" fmla="*/ 1971676 w 2438400"/>
                  <a:gd name="connsiteY21" fmla="*/ 1347788 h 1774825"/>
                  <a:gd name="connsiteX22" fmla="*/ 1971676 w 2438400"/>
                  <a:gd name="connsiteY22" fmla="*/ 1174750 h 1774825"/>
                  <a:gd name="connsiteX23" fmla="*/ 471488 w 2438400"/>
                  <a:gd name="connsiteY23" fmla="*/ 1174750 h 177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grpSp>
        <p:grpSp>
          <p:nvGrpSpPr>
            <p:cNvPr id="42" name="组合 41"/>
            <p:cNvGrpSpPr/>
            <p:nvPr/>
          </p:nvGrpSpPr>
          <p:grpSpPr>
            <a:xfrm>
              <a:off x="2334316" y="1471753"/>
              <a:ext cx="1561345" cy="414288"/>
              <a:chOff x="2334316" y="1471753"/>
              <a:chExt cx="1561345" cy="414288"/>
            </a:xfrm>
          </p:grpSpPr>
          <p:sp>
            <p:nvSpPr>
              <p:cNvPr id="10" name="任意多边形 9"/>
              <p:cNvSpPr/>
              <p:nvPr/>
            </p:nvSpPr>
            <p:spPr>
              <a:xfrm>
                <a:off x="2334316" y="1471753"/>
                <a:ext cx="1561345" cy="414288"/>
              </a:xfrm>
              <a:custGeom>
                <a:avLst/>
                <a:gdLst>
                  <a:gd name="connsiteX0" fmla="*/ 1 w 2044884"/>
                  <a:gd name="connsiteY0" fmla="*/ 0 h 563693"/>
                  <a:gd name="connsiteX1" fmla="*/ 1778697 w 2044884"/>
                  <a:gd name="connsiteY1" fmla="*/ 0 h 563693"/>
                  <a:gd name="connsiteX2" fmla="*/ 2044884 w 2044884"/>
                  <a:gd name="connsiteY2" fmla="*/ 281847 h 563693"/>
                  <a:gd name="connsiteX3" fmla="*/ 1778697 w 2044884"/>
                  <a:gd name="connsiteY3" fmla="*/ 563693 h 563693"/>
                  <a:gd name="connsiteX4" fmla="*/ 0 w 2044884"/>
                  <a:gd name="connsiteY4" fmla="*/ 563693 h 563693"/>
                  <a:gd name="connsiteX5" fmla="*/ 266188 w 2044884"/>
                  <a:gd name="connsiteY5" fmla="*/ 281846 h 56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4884" h="563693">
                    <a:moveTo>
                      <a:pt x="1" y="0"/>
                    </a:moveTo>
                    <a:lnTo>
                      <a:pt x="1778697" y="0"/>
                    </a:lnTo>
                    <a:lnTo>
                      <a:pt x="2044884" y="281847"/>
                    </a:lnTo>
                    <a:lnTo>
                      <a:pt x="1778697" y="563693"/>
                    </a:lnTo>
                    <a:lnTo>
                      <a:pt x="0" y="563693"/>
                    </a:lnTo>
                    <a:lnTo>
                      <a:pt x="266188" y="281846"/>
                    </a:lnTo>
                    <a:close/>
                  </a:path>
                </a:pathLst>
              </a:custGeom>
              <a:solidFill>
                <a:srgbClr val="CB2E2E"/>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28" name="矩形 27"/>
              <p:cNvSpPr/>
              <p:nvPr/>
            </p:nvSpPr>
            <p:spPr>
              <a:xfrm>
                <a:off x="2745324" y="1514958"/>
                <a:ext cx="607381" cy="314271"/>
              </a:xfrm>
              <a:prstGeom prst="rect">
                <a:avLst/>
              </a:prstGeom>
              <a:effectLst/>
            </p:spPr>
            <p:txBody>
              <a:bodyPr wrap="none" lIns="67391" tIns="33696" rIns="67391" bIns="33696">
                <a:spAutoFit/>
              </a:bodyPr>
              <a:lstStyle/>
              <a:p>
                <a:r>
                  <a:rPr lang="en-US" altLang="zh-CN" dirty="0">
                    <a:solidFill>
                      <a:srgbClr val="FFFFFF"/>
                    </a:solidFill>
                    <a:latin typeface="微软雅黑" panose="020B0503020204020204" pitchFamily="34" charset="-122"/>
                    <a:ea typeface="微软雅黑" panose="020B0503020204020204" pitchFamily="34" charset="-122"/>
                    <a:cs typeface="Kartika" panose="02020503030404060203" pitchFamily="18" charset="0"/>
                  </a:rPr>
                  <a:t> </a:t>
                </a:r>
                <a:r>
                  <a:rPr lang="zh-CN" altLang="en-US" dirty="0">
                    <a:solidFill>
                      <a:srgbClr val="FFFFFF"/>
                    </a:solidFill>
                    <a:latin typeface="微软雅黑" panose="020B0503020204020204" pitchFamily="34" charset="-122"/>
                    <a:ea typeface="微软雅黑" panose="020B0503020204020204" pitchFamily="34" charset="-122"/>
                    <a:cs typeface="Kartika" panose="02020503030404060203" pitchFamily="18" charset="0"/>
                  </a:rPr>
                  <a:t>集成</a:t>
                </a:r>
              </a:p>
            </p:txBody>
          </p:sp>
        </p:grpSp>
        <p:sp>
          <p:nvSpPr>
            <p:cNvPr id="32" name="任意多边形 31"/>
            <p:cNvSpPr/>
            <p:nvPr/>
          </p:nvSpPr>
          <p:spPr>
            <a:xfrm>
              <a:off x="3788452" y="1420595"/>
              <a:ext cx="4240502" cy="505177"/>
            </a:xfrm>
            <a:custGeom>
              <a:avLst/>
              <a:gdLst>
                <a:gd name="connsiteX0" fmla="*/ 0 w 5290518"/>
                <a:gd name="connsiteY0" fmla="*/ 0 h 687359"/>
                <a:gd name="connsiteX1" fmla="*/ 4965933 w 5290518"/>
                <a:gd name="connsiteY1" fmla="*/ 0 h 687359"/>
                <a:gd name="connsiteX2" fmla="*/ 5290518 w 5290518"/>
                <a:gd name="connsiteY2" fmla="*/ 343680 h 687359"/>
                <a:gd name="connsiteX3" fmla="*/ 4965933 w 5290518"/>
                <a:gd name="connsiteY3" fmla="*/ 687359 h 687359"/>
                <a:gd name="connsiteX4" fmla="*/ 11383 w 5290518"/>
                <a:gd name="connsiteY4" fmla="*/ 687359 h 687359"/>
                <a:gd name="connsiteX5" fmla="*/ 330276 w 5290518"/>
                <a:gd name="connsiteY5" fmla="*/ 349706 h 68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90518" h="687359">
                  <a:moveTo>
                    <a:pt x="0" y="0"/>
                  </a:moveTo>
                  <a:lnTo>
                    <a:pt x="4965933" y="0"/>
                  </a:lnTo>
                  <a:lnTo>
                    <a:pt x="5290518" y="343680"/>
                  </a:lnTo>
                  <a:lnTo>
                    <a:pt x="4965933" y="687359"/>
                  </a:lnTo>
                  <a:lnTo>
                    <a:pt x="11383" y="687359"/>
                  </a:lnTo>
                  <a:lnTo>
                    <a:pt x="330276" y="349706"/>
                  </a:lnTo>
                  <a:close/>
                </a:path>
              </a:pathLst>
            </a:cu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36" name="文本框 36"/>
            <p:cNvSpPr txBox="1"/>
            <p:nvPr/>
          </p:nvSpPr>
          <p:spPr>
            <a:xfrm>
              <a:off x="4016113" y="1485269"/>
              <a:ext cx="3906361" cy="391216"/>
            </a:xfrm>
            <a:prstGeom prst="rect">
              <a:avLst/>
            </a:prstGeom>
            <a:noFill/>
            <a:effectLst/>
          </p:spPr>
          <p:txBody>
            <a:bodyPr wrap="none" lIns="67391" tIns="33696" rIns="67391" bIns="33696" rtlCol="0">
              <a:spAutoFit/>
            </a:bodyPr>
            <a:lstStyle/>
            <a:p>
              <a:pPr>
                <a:spcBef>
                  <a:spcPct val="0"/>
                </a:spcBef>
              </a:pPr>
              <a:r>
                <a:rPr lang="zh-CN" altLang="en-US" sz="1050" dirty="0">
                  <a:latin typeface="微软雅黑" panose="020B0503020204020204" pitchFamily="34" charset="-122"/>
                  <a:ea typeface="微软雅黑" panose="020B0503020204020204" pitchFamily="34" charset="-122"/>
                </a:rPr>
                <a:t>狭义的集成指代码与代码之间的集成，保证代码合并不冲突；</a:t>
              </a:r>
              <a:endParaRPr lang="en-US" altLang="zh-CN" sz="1050" dirty="0">
                <a:latin typeface="微软雅黑" panose="020B0503020204020204" pitchFamily="34" charset="-122"/>
                <a:ea typeface="微软雅黑" panose="020B0503020204020204" pitchFamily="34" charset="-122"/>
              </a:endParaRPr>
            </a:p>
            <a:p>
              <a:pPr>
                <a:spcBef>
                  <a:spcPct val="0"/>
                </a:spcBef>
              </a:pPr>
              <a:r>
                <a:rPr lang="zh-CN" altLang="en-US" sz="1050" dirty="0">
                  <a:latin typeface="微软雅黑" panose="020B0503020204020204" pitchFamily="34" charset="-122"/>
                  <a:ea typeface="微软雅黑" panose="020B0503020204020204" pitchFamily="34" charset="-122"/>
                </a:rPr>
                <a:t>广义的集成指</a:t>
              </a:r>
              <a:r>
                <a:rPr lang="zh-CN" altLang="en-US" sz="1050" b="1" dirty="0">
                  <a:solidFill>
                    <a:srgbClr val="FF0000"/>
                  </a:solidFill>
                  <a:latin typeface="微软雅黑" panose="020B0503020204020204" pitchFamily="34" charset="-122"/>
                  <a:ea typeface="微软雅黑" panose="020B0503020204020204" pitchFamily="34" charset="-122"/>
                </a:rPr>
                <a:t>软件各个过程的集成</a:t>
              </a:r>
              <a:r>
                <a:rPr lang="zh-CN" altLang="en-US" sz="1050" dirty="0">
                  <a:latin typeface="微软雅黑" panose="020B0503020204020204" pitchFamily="34" charset="-122"/>
                  <a:ea typeface="微软雅黑" panose="020B0503020204020204" pitchFamily="34" charset="-122"/>
                </a:rPr>
                <a:t>，包括开发、部署、测试等。</a:t>
              </a:r>
              <a:endParaRPr lang="en-US" altLang="en-US" sz="1050" dirty="0">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1594300" y="2964727"/>
            <a:ext cx="6434654" cy="505177"/>
            <a:chOff x="1594300" y="2190945"/>
            <a:chExt cx="6434654" cy="505177"/>
          </a:xfrm>
        </p:grpSpPr>
        <p:grpSp>
          <p:nvGrpSpPr>
            <p:cNvPr id="15" name="组合 14"/>
            <p:cNvGrpSpPr/>
            <p:nvPr/>
          </p:nvGrpSpPr>
          <p:grpSpPr>
            <a:xfrm>
              <a:off x="1594300" y="2271682"/>
              <a:ext cx="379124" cy="286761"/>
              <a:chOff x="4268086" y="4221191"/>
              <a:chExt cx="509646" cy="387231"/>
            </a:xfrm>
            <a:solidFill>
              <a:srgbClr val="2F2637"/>
            </a:solidFill>
            <a:effectLst/>
          </p:grpSpPr>
          <p:sp>
            <p:nvSpPr>
              <p:cNvPr id="16" name="Freeform 20"/>
              <p:cNvSpPr>
                <a:spLocks noEditPoints="1"/>
              </p:cNvSpPr>
              <p:nvPr/>
            </p:nvSpPr>
            <p:spPr bwMode="auto">
              <a:xfrm>
                <a:off x="4268086" y="4273030"/>
                <a:ext cx="337890" cy="335392"/>
              </a:xfrm>
              <a:custGeom>
                <a:avLst/>
                <a:gdLst>
                  <a:gd name="T0" fmla="*/ 229 w 229"/>
                  <a:gd name="T1" fmla="*/ 128 h 227"/>
                  <a:gd name="T2" fmla="*/ 229 w 229"/>
                  <a:gd name="T3" fmla="*/ 98 h 227"/>
                  <a:gd name="T4" fmla="*/ 206 w 229"/>
                  <a:gd name="T5" fmla="*/ 93 h 227"/>
                  <a:gd name="T6" fmla="*/ 200 w 229"/>
                  <a:gd name="T7" fmla="*/ 76 h 227"/>
                  <a:gd name="T8" fmla="*/ 216 w 229"/>
                  <a:gd name="T9" fmla="*/ 58 h 227"/>
                  <a:gd name="T10" fmla="*/ 198 w 229"/>
                  <a:gd name="T11" fmla="*/ 34 h 227"/>
                  <a:gd name="T12" fmla="*/ 176 w 229"/>
                  <a:gd name="T13" fmla="*/ 44 h 227"/>
                  <a:gd name="T14" fmla="*/ 161 w 229"/>
                  <a:gd name="T15" fmla="*/ 33 h 227"/>
                  <a:gd name="T16" fmla="*/ 164 w 229"/>
                  <a:gd name="T17" fmla="*/ 9 h 227"/>
                  <a:gd name="T18" fmla="*/ 135 w 229"/>
                  <a:gd name="T19" fmla="*/ 0 h 227"/>
                  <a:gd name="T20" fmla="*/ 123 w 229"/>
                  <a:gd name="T21" fmla="*/ 20 h 227"/>
                  <a:gd name="T22" fmla="*/ 114 w 229"/>
                  <a:gd name="T23" fmla="*/ 20 h 227"/>
                  <a:gd name="T24" fmla="*/ 105 w 229"/>
                  <a:gd name="T25" fmla="*/ 20 h 227"/>
                  <a:gd name="T26" fmla="*/ 93 w 229"/>
                  <a:gd name="T27" fmla="*/ 0 h 227"/>
                  <a:gd name="T28" fmla="*/ 65 w 229"/>
                  <a:gd name="T29" fmla="*/ 9 h 227"/>
                  <a:gd name="T30" fmla="*/ 67 w 229"/>
                  <a:gd name="T31" fmla="*/ 33 h 227"/>
                  <a:gd name="T32" fmla="*/ 52 w 229"/>
                  <a:gd name="T33" fmla="*/ 44 h 227"/>
                  <a:gd name="T34" fmla="*/ 30 w 229"/>
                  <a:gd name="T35" fmla="*/ 34 h 227"/>
                  <a:gd name="T36" fmla="*/ 13 w 229"/>
                  <a:gd name="T37" fmla="*/ 58 h 227"/>
                  <a:gd name="T38" fmla="*/ 29 w 229"/>
                  <a:gd name="T39" fmla="*/ 76 h 227"/>
                  <a:gd name="T40" fmla="*/ 23 w 229"/>
                  <a:gd name="T41" fmla="*/ 94 h 227"/>
                  <a:gd name="T42" fmla="*/ 0 w 229"/>
                  <a:gd name="T43" fmla="*/ 98 h 227"/>
                  <a:gd name="T44" fmla="*/ 0 w 229"/>
                  <a:gd name="T45" fmla="*/ 128 h 227"/>
                  <a:gd name="T46" fmla="*/ 23 w 229"/>
                  <a:gd name="T47" fmla="*/ 133 h 227"/>
                  <a:gd name="T48" fmla="*/ 29 w 229"/>
                  <a:gd name="T49" fmla="*/ 151 h 227"/>
                  <a:gd name="T50" fmla="*/ 13 w 229"/>
                  <a:gd name="T51" fmla="*/ 169 h 227"/>
                  <a:gd name="T52" fmla="*/ 31 w 229"/>
                  <a:gd name="T53" fmla="*/ 193 h 227"/>
                  <a:gd name="T54" fmla="*/ 52 w 229"/>
                  <a:gd name="T55" fmla="*/ 183 h 227"/>
                  <a:gd name="T56" fmla="*/ 67 w 229"/>
                  <a:gd name="T57" fmla="*/ 194 h 227"/>
                  <a:gd name="T58" fmla="*/ 65 w 229"/>
                  <a:gd name="T59" fmla="*/ 218 h 227"/>
                  <a:gd name="T60" fmla="*/ 93 w 229"/>
                  <a:gd name="T61" fmla="*/ 227 h 227"/>
                  <a:gd name="T62" fmla="*/ 105 w 229"/>
                  <a:gd name="T63" fmla="*/ 206 h 227"/>
                  <a:gd name="T64" fmla="*/ 114 w 229"/>
                  <a:gd name="T65" fmla="*/ 207 h 227"/>
                  <a:gd name="T66" fmla="*/ 124 w 229"/>
                  <a:gd name="T67" fmla="*/ 206 h 227"/>
                  <a:gd name="T68" fmla="*/ 135 w 229"/>
                  <a:gd name="T69" fmla="*/ 227 h 227"/>
                  <a:gd name="T70" fmla="*/ 164 w 229"/>
                  <a:gd name="T71" fmla="*/ 217 h 227"/>
                  <a:gd name="T72" fmla="*/ 161 w 229"/>
                  <a:gd name="T73" fmla="*/ 194 h 227"/>
                  <a:gd name="T74" fmla="*/ 176 w 229"/>
                  <a:gd name="T75" fmla="*/ 183 h 227"/>
                  <a:gd name="T76" fmla="*/ 198 w 229"/>
                  <a:gd name="T77" fmla="*/ 193 h 227"/>
                  <a:gd name="T78" fmla="*/ 216 w 229"/>
                  <a:gd name="T79" fmla="*/ 168 h 227"/>
                  <a:gd name="T80" fmla="*/ 200 w 229"/>
                  <a:gd name="T81" fmla="*/ 151 h 227"/>
                  <a:gd name="T82" fmla="*/ 206 w 229"/>
                  <a:gd name="T83" fmla="*/ 133 h 227"/>
                  <a:gd name="T84" fmla="*/ 229 w 229"/>
                  <a:gd name="T85" fmla="*/ 128 h 227"/>
                  <a:gd name="T86" fmla="*/ 114 w 229"/>
                  <a:gd name="T87" fmla="*/ 180 h 227"/>
                  <a:gd name="T88" fmla="*/ 47 w 229"/>
                  <a:gd name="T89" fmla="*/ 113 h 227"/>
                  <a:gd name="T90" fmla="*/ 114 w 229"/>
                  <a:gd name="T91" fmla="*/ 46 h 227"/>
                  <a:gd name="T92" fmla="*/ 181 w 229"/>
                  <a:gd name="T93" fmla="*/ 113 h 227"/>
                  <a:gd name="T94" fmla="*/ 114 w 229"/>
                  <a:gd name="T95" fmla="*/ 18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227">
                    <a:moveTo>
                      <a:pt x="229" y="128"/>
                    </a:moveTo>
                    <a:cubicBezTo>
                      <a:pt x="229" y="98"/>
                      <a:pt x="229" y="98"/>
                      <a:pt x="229" y="98"/>
                    </a:cubicBezTo>
                    <a:cubicBezTo>
                      <a:pt x="206" y="93"/>
                      <a:pt x="206" y="93"/>
                      <a:pt x="206" y="93"/>
                    </a:cubicBezTo>
                    <a:cubicBezTo>
                      <a:pt x="204" y="87"/>
                      <a:pt x="202" y="81"/>
                      <a:pt x="200" y="76"/>
                    </a:cubicBezTo>
                    <a:cubicBezTo>
                      <a:pt x="216" y="58"/>
                      <a:pt x="216" y="58"/>
                      <a:pt x="216" y="58"/>
                    </a:cubicBezTo>
                    <a:cubicBezTo>
                      <a:pt x="198" y="34"/>
                      <a:pt x="198" y="34"/>
                      <a:pt x="198" y="34"/>
                    </a:cubicBezTo>
                    <a:cubicBezTo>
                      <a:pt x="176" y="44"/>
                      <a:pt x="176" y="44"/>
                      <a:pt x="176" y="44"/>
                    </a:cubicBezTo>
                    <a:cubicBezTo>
                      <a:pt x="172" y="39"/>
                      <a:pt x="167" y="36"/>
                      <a:pt x="161" y="33"/>
                    </a:cubicBezTo>
                    <a:cubicBezTo>
                      <a:pt x="164" y="9"/>
                      <a:pt x="164" y="9"/>
                      <a:pt x="164" y="9"/>
                    </a:cubicBezTo>
                    <a:cubicBezTo>
                      <a:pt x="135" y="0"/>
                      <a:pt x="135" y="0"/>
                      <a:pt x="135" y="0"/>
                    </a:cubicBezTo>
                    <a:cubicBezTo>
                      <a:pt x="123" y="20"/>
                      <a:pt x="123" y="20"/>
                      <a:pt x="123" y="20"/>
                    </a:cubicBezTo>
                    <a:cubicBezTo>
                      <a:pt x="120" y="20"/>
                      <a:pt x="117" y="20"/>
                      <a:pt x="114" y="20"/>
                    </a:cubicBezTo>
                    <a:cubicBezTo>
                      <a:pt x="111" y="20"/>
                      <a:pt x="108" y="20"/>
                      <a:pt x="105" y="20"/>
                    </a:cubicBezTo>
                    <a:cubicBezTo>
                      <a:pt x="93" y="0"/>
                      <a:pt x="93" y="0"/>
                      <a:pt x="93" y="0"/>
                    </a:cubicBezTo>
                    <a:cubicBezTo>
                      <a:pt x="65" y="9"/>
                      <a:pt x="65" y="9"/>
                      <a:pt x="65" y="9"/>
                    </a:cubicBezTo>
                    <a:cubicBezTo>
                      <a:pt x="67" y="33"/>
                      <a:pt x="67" y="33"/>
                      <a:pt x="67" y="33"/>
                    </a:cubicBezTo>
                    <a:cubicBezTo>
                      <a:pt x="62" y="36"/>
                      <a:pt x="57" y="39"/>
                      <a:pt x="52" y="44"/>
                    </a:cubicBezTo>
                    <a:cubicBezTo>
                      <a:pt x="30" y="34"/>
                      <a:pt x="30" y="34"/>
                      <a:pt x="30" y="34"/>
                    </a:cubicBezTo>
                    <a:cubicBezTo>
                      <a:pt x="13" y="58"/>
                      <a:pt x="13" y="58"/>
                      <a:pt x="13" y="58"/>
                    </a:cubicBezTo>
                    <a:cubicBezTo>
                      <a:pt x="29" y="76"/>
                      <a:pt x="29" y="76"/>
                      <a:pt x="29" y="76"/>
                    </a:cubicBezTo>
                    <a:cubicBezTo>
                      <a:pt x="26" y="81"/>
                      <a:pt x="24" y="87"/>
                      <a:pt x="23" y="94"/>
                    </a:cubicBezTo>
                    <a:cubicBezTo>
                      <a:pt x="0" y="98"/>
                      <a:pt x="0" y="98"/>
                      <a:pt x="0" y="98"/>
                    </a:cubicBezTo>
                    <a:cubicBezTo>
                      <a:pt x="0" y="128"/>
                      <a:pt x="0" y="128"/>
                      <a:pt x="0" y="128"/>
                    </a:cubicBezTo>
                    <a:cubicBezTo>
                      <a:pt x="23" y="133"/>
                      <a:pt x="23" y="133"/>
                      <a:pt x="23" y="133"/>
                    </a:cubicBezTo>
                    <a:cubicBezTo>
                      <a:pt x="24" y="139"/>
                      <a:pt x="26" y="145"/>
                      <a:pt x="29" y="151"/>
                    </a:cubicBezTo>
                    <a:cubicBezTo>
                      <a:pt x="13" y="169"/>
                      <a:pt x="13" y="169"/>
                      <a:pt x="13" y="169"/>
                    </a:cubicBezTo>
                    <a:cubicBezTo>
                      <a:pt x="31" y="193"/>
                      <a:pt x="31" y="193"/>
                      <a:pt x="31" y="193"/>
                    </a:cubicBezTo>
                    <a:cubicBezTo>
                      <a:pt x="52" y="183"/>
                      <a:pt x="52" y="183"/>
                      <a:pt x="52" y="183"/>
                    </a:cubicBezTo>
                    <a:cubicBezTo>
                      <a:pt x="57" y="187"/>
                      <a:pt x="62" y="191"/>
                      <a:pt x="67" y="194"/>
                    </a:cubicBezTo>
                    <a:cubicBezTo>
                      <a:pt x="65" y="218"/>
                      <a:pt x="65" y="218"/>
                      <a:pt x="65" y="218"/>
                    </a:cubicBezTo>
                    <a:cubicBezTo>
                      <a:pt x="93" y="227"/>
                      <a:pt x="93" y="227"/>
                      <a:pt x="93" y="227"/>
                    </a:cubicBezTo>
                    <a:cubicBezTo>
                      <a:pt x="105" y="206"/>
                      <a:pt x="105" y="206"/>
                      <a:pt x="105" y="206"/>
                    </a:cubicBezTo>
                    <a:cubicBezTo>
                      <a:pt x="108" y="207"/>
                      <a:pt x="111" y="207"/>
                      <a:pt x="114" y="207"/>
                    </a:cubicBezTo>
                    <a:cubicBezTo>
                      <a:pt x="117" y="207"/>
                      <a:pt x="121" y="207"/>
                      <a:pt x="124" y="206"/>
                    </a:cubicBezTo>
                    <a:cubicBezTo>
                      <a:pt x="135" y="227"/>
                      <a:pt x="135" y="227"/>
                      <a:pt x="135" y="227"/>
                    </a:cubicBezTo>
                    <a:cubicBezTo>
                      <a:pt x="164" y="217"/>
                      <a:pt x="164" y="217"/>
                      <a:pt x="164" y="217"/>
                    </a:cubicBezTo>
                    <a:cubicBezTo>
                      <a:pt x="161" y="194"/>
                      <a:pt x="161" y="194"/>
                      <a:pt x="161" y="194"/>
                    </a:cubicBezTo>
                    <a:cubicBezTo>
                      <a:pt x="167" y="191"/>
                      <a:pt x="172" y="187"/>
                      <a:pt x="176" y="183"/>
                    </a:cubicBezTo>
                    <a:cubicBezTo>
                      <a:pt x="198" y="193"/>
                      <a:pt x="198" y="193"/>
                      <a:pt x="198" y="193"/>
                    </a:cubicBezTo>
                    <a:cubicBezTo>
                      <a:pt x="216" y="168"/>
                      <a:pt x="216" y="168"/>
                      <a:pt x="216" y="168"/>
                    </a:cubicBezTo>
                    <a:cubicBezTo>
                      <a:pt x="200" y="151"/>
                      <a:pt x="200" y="151"/>
                      <a:pt x="200" y="151"/>
                    </a:cubicBezTo>
                    <a:cubicBezTo>
                      <a:pt x="202" y="145"/>
                      <a:pt x="204" y="139"/>
                      <a:pt x="206" y="133"/>
                    </a:cubicBezTo>
                    <a:lnTo>
                      <a:pt x="229" y="128"/>
                    </a:lnTo>
                    <a:close/>
                    <a:moveTo>
                      <a:pt x="114" y="180"/>
                    </a:moveTo>
                    <a:cubicBezTo>
                      <a:pt x="77" y="180"/>
                      <a:pt x="47" y="150"/>
                      <a:pt x="47" y="113"/>
                    </a:cubicBezTo>
                    <a:cubicBezTo>
                      <a:pt x="47" y="76"/>
                      <a:pt x="77" y="46"/>
                      <a:pt x="114" y="46"/>
                    </a:cubicBezTo>
                    <a:cubicBezTo>
                      <a:pt x="151" y="46"/>
                      <a:pt x="181" y="76"/>
                      <a:pt x="181" y="113"/>
                    </a:cubicBezTo>
                    <a:cubicBezTo>
                      <a:pt x="181" y="150"/>
                      <a:pt x="151" y="180"/>
                      <a:pt x="114" y="1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sp>
            <p:nvSpPr>
              <p:cNvPr id="17" name="Freeform 21"/>
              <p:cNvSpPr>
                <a:spLocks noEditPoints="1"/>
              </p:cNvSpPr>
              <p:nvPr/>
            </p:nvSpPr>
            <p:spPr bwMode="auto">
              <a:xfrm>
                <a:off x="4577871" y="4221191"/>
                <a:ext cx="199861" cy="199861"/>
              </a:xfrm>
              <a:custGeom>
                <a:avLst/>
                <a:gdLst>
                  <a:gd name="T0" fmla="*/ 135 w 135"/>
                  <a:gd name="T1" fmla="*/ 76 h 135"/>
                  <a:gd name="T2" fmla="*/ 135 w 135"/>
                  <a:gd name="T3" fmla="*/ 58 h 135"/>
                  <a:gd name="T4" fmla="*/ 122 w 135"/>
                  <a:gd name="T5" fmla="*/ 55 h 135"/>
                  <a:gd name="T6" fmla="*/ 118 w 135"/>
                  <a:gd name="T7" fmla="*/ 45 h 135"/>
                  <a:gd name="T8" fmla="*/ 128 w 135"/>
                  <a:gd name="T9" fmla="*/ 34 h 135"/>
                  <a:gd name="T10" fmla="*/ 117 w 135"/>
                  <a:gd name="T11" fmla="*/ 20 h 135"/>
                  <a:gd name="T12" fmla="*/ 104 w 135"/>
                  <a:gd name="T13" fmla="*/ 26 h 135"/>
                  <a:gd name="T14" fmla="*/ 96 w 135"/>
                  <a:gd name="T15" fmla="*/ 19 h 135"/>
                  <a:gd name="T16" fmla="*/ 97 w 135"/>
                  <a:gd name="T17" fmla="*/ 5 h 135"/>
                  <a:gd name="T18" fmla="*/ 80 w 135"/>
                  <a:gd name="T19" fmla="*/ 0 h 135"/>
                  <a:gd name="T20" fmla="*/ 73 w 135"/>
                  <a:gd name="T21" fmla="*/ 12 h 135"/>
                  <a:gd name="T22" fmla="*/ 67 w 135"/>
                  <a:gd name="T23" fmla="*/ 12 h 135"/>
                  <a:gd name="T24" fmla="*/ 62 w 135"/>
                  <a:gd name="T25" fmla="*/ 12 h 135"/>
                  <a:gd name="T26" fmla="*/ 55 w 135"/>
                  <a:gd name="T27" fmla="*/ 0 h 135"/>
                  <a:gd name="T28" fmla="*/ 38 w 135"/>
                  <a:gd name="T29" fmla="*/ 5 h 135"/>
                  <a:gd name="T30" fmla="*/ 39 w 135"/>
                  <a:gd name="T31" fmla="*/ 19 h 135"/>
                  <a:gd name="T32" fmla="*/ 30 w 135"/>
                  <a:gd name="T33" fmla="*/ 26 h 135"/>
                  <a:gd name="T34" fmla="*/ 18 w 135"/>
                  <a:gd name="T35" fmla="*/ 20 h 135"/>
                  <a:gd name="T36" fmla="*/ 7 w 135"/>
                  <a:gd name="T37" fmla="*/ 34 h 135"/>
                  <a:gd name="T38" fmla="*/ 17 w 135"/>
                  <a:gd name="T39" fmla="*/ 45 h 135"/>
                  <a:gd name="T40" fmla="*/ 13 w 135"/>
                  <a:gd name="T41" fmla="*/ 55 h 135"/>
                  <a:gd name="T42" fmla="*/ 0 w 135"/>
                  <a:gd name="T43" fmla="*/ 58 h 135"/>
                  <a:gd name="T44" fmla="*/ 0 w 135"/>
                  <a:gd name="T45" fmla="*/ 76 h 135"/>
                  <a:gd name="T46" fmla="*/ 13 w 135"/>
                  <a:gd name="T47" fmla="*/ 79 h 135"/>
                  <a:gd name="T48" fmla="*/ 17 w 135"/>
                  <a:gd name="T49" fmla="*/ 90 h 135"/>
                  <a:gd name="T50" fmla="*/ 7 w 135"/>
                  <a:gd name="T51" fmla="*/ 100 h 135"/>
                  <a:gd name="T52" fmla="*/ 18 w 135"/>
                  <a:gd name="T53" fmla="*/ 114 h 135"/>
                  <a:gd name="T54" fmla="*/ 31 w 135"/>
                  <a:gd name="T55" fmla="*/ 109 h 135"/>
                  <a:gd name="T56" fmla="*/ 39 w 135"/>
                  <a:gd name="T57" fmla="*/ 115 h 135"/>
                  <a:gd name="T58" fmla="*/ 38 w 135"/>
                  <a:gd name="T59" fmla="*/ 129 h 135"/>
                  <a:gd name="T60" fmla="*/ 55 w 135"/>
                  <a:gd name="T61" fmla="*/ 135 h 135"/>
                  <a:gd name="T62" fmla="*/ 62 w 135"/>
                  <a:gd name="T63" fmla="*/ 122 h 135"/>
                  <a:gd name="T64" fmla="*/ 68 w 135"/>
                  <a:gd name="T65" fmla="*/ 123 h 135"/>
                  <a:gd name="T66" fmla="*/ 73 w 135"/>
                  <a:gd name="T67" fmla="*/ 122 h 135"/>
                  <a:gd name="T68" fmla="*/ 80 w 135"/>
                  <a:gd name="T69" fmla="*/ 135 h 135"/>
                  <a:gd name="T70" fmla="*/ 97 w 135"/>
                  <a:gd name="T71" fmla="*/ 129 h 135"/>
                  <a:gd name="T72" fmla="*/ 96 w 135"/>
                  <a:gd name="T73" fmla="*/ 115 h 135"/>
                  <a:gd name="T74" fmla="*/ 104 w 135"/>
                  <a:gd name="T75" fmla="*/ 109 h 135"/>
                  <a:gd name="T76" fmla="*/ 117 w 135"/>
                  <a:gd name="T77" fmla="*/ 114 h 135"/>
                  <a:gd name="T78" fmla="*/ 128 w 135"/>
                  <a:gd name="T79" fmla="*/ 100 h 135"/>
                  <a:gd name="T80" fmla="*/ 118 w 135"/>
                  <a:gd name="T81" fmla="*/ 89 h 135"/>
                  <a:gd name="T82" fmla="*/ 122 w 135"/>
                  <a:gd name="T83" fmla="*/ 79 h 135"/>
                  <a:gd name="T84" fmla="*/ 135 w 135"/>
                  <a:gd name="T85" fmla="*/ 76 h 135"/>
                  <a:gd name="T86" fmla="*/ 67 w 135"/>
                  <a:gd name="T87" fmla="*/ 107 h 135"/>
                  <a:gd name="T88" fmla="*/ 28 w 135"/>
                  <a:gd name="T89" fmla="*/ 67 h 135"/>
                  <a:gd name="T90" fmla="*/ 67 w 135"/>
                  <a:gd name="T91" fmla="*/ 27 h 135"/>
                  <a:gd name="T92" fmla="*/ 107 w 135"/>
                  <a:gd name="T93" fmla="*/ 67 h 135"/>
                  <a:gd name="T94" fmla="*/ 67 w 135"/>
                  <a:gd name="T95" fmla="*/ 10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5" h="135">
                    <a:moveTo>
                      <a:pt x="135" y="76"/>
                    </a:moveTo>
                    <a:cubicBezTo>
                      <a:pt x="135" y="58"/>
                      <a:pt x="135" y="58"/>
                      <a:pt x="135" y="58"/>
                    </a:cubicBezTo>
                    <a:cubicBezTo>
                      <a:pt x="122" y="55"/>
                      <a:pt x="122" y="55"/>
                      <a:pt x="122" y="55"/>
                    </a:cubicBezTo>
                    <a:cubicBezTo>
                      <a:pt x="121" y="52"/>
                      <a:pt x="120" y="48"/>
                      <a:pt x="118" y="45"/>
                    </a:cubicBezTo>
                    <a:cubicBezTo>
                      <a:pt x="128" y="34"/>
                      <a:pt x="128" y="34"/>
                      <a:pt x="128" y="34"/>
                    </a:cubicBezTo>
                    <a:cubicBezTo>
                      <a:pt x="117" y="20"/>
                      <a:pt x="117" y="20"/>
                      <a:pt x="117" y="20"/>
                    </a:cubicBezTo>
                    <a:cubicBezTo>
                      <a:pt x="104" y="26"/>
                      <a:pt x="104" y="26"/>
                      <a:pt x="104" y="26"/>
                    </a:cubicBezTo>
                    <a:cubicBezTo>
                      <a:pt x="102" y="23"/>
                      <a:pt x="99" y="21"/>
                      <a:pt x="96" y="19"/>
                    </a:cubicBezTo>
                    <a:cubicBezTo>
                      <a:pt x="97" y="5"/>
                      <a:pt x="97" y="5"/>
                      <a:pt x="97" y="5"/>
                    </a:cubicBezTo>
                    <a:cubicBezTo>
                      <a:pt x="80" y="0"/>
                      <a:pt x="80" y="0"/>
                      <a:pt x="80" y="0"/>
                    </a:cubicBezTo>
                    <a:cubicBezTo>
                      <a:pt x="73" y="12"/>
                      <a:pt x="73" y="12"/>
                      <a:pt x="73" y="12"/>
                    </a:cubicBezTo>
                    <a:cubicBezTo>
                      <a:pt x="71" y="12"/>
                      <a:pt x="69" y="12"/>
                      <a:pt x="67" y="12"/>
                    </a:cubicBezTo>
                    <a:cubicBezTo>
                      <a:pt x="66" y="12"/>
                      <a:pt x="64" y="12"/>
                      <a:pt x="62" y="12"/>
                    </a:cubicBezTo>
                    <a:cubicBezTo>
                      <a:pt x="55" y="0"/>
                      <a:pt x="55" y="0"/>
                      <a:pt x="55" y="0"/>
                    </a:cubicBezTo>
                    <a:cubicBezTo>
                      <a:pt x="38" y="5"/>
                      <a:pt x="38" y="5"/>
                      <a:pt x="38" y="5"/>
                    </a:cubicBezTo>
                    <a:cubicBezTo>
                      <a:pt x="39" y="19"/>
                      <a:pt x="39" y="19"/>
                      <a:pt x="39" y="19"/>
                    </a:cubicBezTo>
                    <a:cubicBezTo>
                      <a:pt x="36" y="21"/>
                      <a:pt x="33" y="23"/>
                      <a:pt x="30" y="26"/>
                    </a:cubicBezTo>
                    <a:cubicBezTo>
                      <a:pt x="18" y="20"/>
                      <a:pt x="18" y="20"/>
                      <a:pt x="18" y="20"/>
                    </a:cubicBezTo>
                    <a:cubicBezTo>
                      <a:pt x="7" y="34"/>
                      <a:pt x="7" y="34"/>
                      <a:pt x="7" y="34"/>
                    </a:cubicBezTo>
                    <a:cubicBezTo>
                      <a:pt x="17" y="45"/>
                      <a:pt x="17" y="45"/>
                      <a:pt x="17" y="45"/>
                    </a:cubicBezTo>
                    <a:cubicBezTo>
                      <a:pt x="15" y="48"/>
                      <a:pt x="14" y="52"/>
                      <a:pt x="13" y="55"/>
                    </a:cubicBezTo>
                    <a:cubicBezTo>
                      <a:pt x="0" y="58"/>
                      <a:pt x="0" y="58"/>
                      <a:pt x="0" y="58"/>
                    </a:cubicBezTo>
                    <a:cubicBezTo>
                      <a:pt x="0" y="76"/>
                      <a:pt x="0" y="76"/>
                      <a:pt x="0" y="76"/>
                    </a:cubicBezTo>
                    <a:cubicBezTo>
                      <a:pt x="13" y="79"/>
                      <a:pt x="13" y="79"/>
                      <a:pt x="13" y="79"/>
                    </a:cubicBezTo>
                    <a:cubicBezTo>
                      <a:pt x="14" y="83"/>
                      <a:pt x="15" y="86"/>
                      <a:pt x="17" y="90"/>
                    </a:cubicBezTo>
                    <a:cubicBezTo>
                      <a:pt x="7" y="100"/>
                      <a:pt x="7" y="100"/>
                      <a:pt x="7" y="100"/>
                    </a:cubicBezTo>
                    <a:cubicBezTo>
                      <a:pt x="18" y="114"/>
                      <a:pt x="18" y="114"/>
                      <a:pt x="18" y="114"/>
                    </a:cubicBezTo>
                    <a:cubicBezTo>
                      <a:pt x="31" y="109"/>
                      <a:pt x="31" y="109"/>
                      <a:pt x="31" y="109"/>
                    </a:cubicBezTo>
                    <a:cubicBezTo>
                      <a:pt x="33" y="111"/>
                      <a:pt x="36" y="113"/>
                      <a:pt x="39" y="115"/>
                    </a:cubicBezTo>
                    <a:cubicBezTo>
                      <a:pt x="38" y="129"/>
                      <a:pt x="38" y="129"/>
                      <a:pt x="38" y="129"/>
                    </a:cubicBezTo>
                    <a:cubicBezTo>
                      <a:pt x="55" y="135"/>
                      <a:pt x="55" y="135"/>
                      <a:pt x="55" y="135"/>
                    </a:cubicBezTo>
                    <a:cubicBezTo>
                      <a:pt x="62" y="122"/>
                      <a:pt x="62" y="122"/>
                      <a:pt x="62" y="122"/>
                    </a:cubicBezTo>
                    <a:cubicBezTo>
                      <a:pt x="64" y="123"/>
                      <a:pt x="66" y="123"/>
                      <a:pt x="68" y="123"/>
                    </a:cubicBezTo>
                    <a:cubicBezTo>
                      <a:pt x="69" y="123"/>
                      <a:pt x="71" y="123"/>
                      <a:pt x="73" y="122"/>
                    </a:cubicBezTo>
                    <a:cubicBezTo>
                      <a:pt x="80" y="135"/>
                      <a:pt x="80" y="135"/>
                      <a:pt x="80" y="135"/>
                    </a:cubicBezTo>
                    <a:cubicBezTo>
                      <a:pt x="97" y="129"/>
                      <a:pt x="97" y="129"/>
                      <a:pt x="97" y="129"/>
                    </a:cubicBezTo>
                    <a:cubicBezTo>
                      <a:pt x="96" y="115"/>
                      <a:pt x="96" y="115"/>
                      <a:pt x="96" y="115"/>
                    </a:cubicBezTo>
                    <a:cubicBezTo>
                      <a:pt x="99" y="113"/>
                      <a:pt x="102" y="111"/>
                      <a:pt x="104" y="109"/>
                    </a:cubicBezTo>
                    <a:cubicBezTo>
                      <a:pt x="117" y="114"/>
                      <a:pt x="117" y="114"/>
                      <a:pt x="117" y="114"/>
                    </a:cubicBezTo>
                    <a:cubicBezTo>
                      <a:pt x="128" y="100"/>
                      <a:pt x="128" y="100"/>
                      <a:pt x="128" y="100"/>
                    </a:cubicBezTo>
                    <a:cubicBezTo>
                      <a:pt x="118" y="89"/>
                      <a:pt x="118" y="89"/>
                      <a:pt x="118" y="89"/>
                    </a:cubicBezTo>
                    <a:cubicBezTo>
                      <a:pt x="120" y="86"/>
                      <a:pt x="121" y="83"/>
                      <a:pt x="122" y="79"/>
                    </a:cubicBezTo>
                    <a:lnTo>
                      <a:pt x="135" y="76"/>
                    </a:lnTo>
                    <a:close/>
                    <a:moveTo>
                      <a:pt x="67" y="107"/>
                    </a:moveTo>
                    <a:cubicBezTo>
                      <a:pt x="46" y="107"/>
                      <a:pt x="28" y="89"/>
                      <a:pt x="28" y="67"/>
                    </a:cubicBezTo>
                    <a:cubicBezTo>
                      <a:pt x="28" y="45"/>
                      <a:pt x="46" y="27"/>
                      <a:pt x="67" y="27"/>
                    </a:cubicBezTo>
                    <a:cubicBezTo>
                      <a:pt x="89" y="27"/>
                      <a:pt x="107" y="45"/>
                      <a:pt x="107" y="67"/>
                    </a:cubicBezTo>
                    <a:cubicBezTo>
                      <a:pt x="107" y="89"/>
                      <a:pt x="89" y="107"/>
                      <a:pt x="67"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grpSp>
        <p:grpSp>
          <p:nvGrpSpPr>
            <p:cNvPr id="41" name="组合 40"/>
            <p:cNvGrpSpPr/>
            <p:nvPr/>
          </p:nvGrpSpPr>
          <p:grpSpPr>
            <a:xfrm>
              <a:off x="2334316" y="2237389"/>
              <a:ext cx="1561345" cy="414288"/>
              <a:chOff x="2334316" y="2237389"/>
              <a:chExt cx="1561345" cy="414288"/>
            </a:xfrm>
          </p:grpSpPr>
          <p:sp>
            <p:nvSpPr>
              <p:cNvPr id="12" name="任意多边形 11"/>
              <p:cNvSpPr/>
              <p:nvPr/>
            </p:nvSpPr>
            <p:spPr>
              <a:xfrm>
                <a:off x="2334316" y="2237389"/>
                <a:ext cx="1561345" cy="414288"/>
              </a:xfrm>
              <a:custGeom>
                <a:avLst/>
                <a:gdLst>
                  <a:gd name="connsiteX0" fmla="*/ 1 w 2044884"/>
                  <a:gd name="connsiteY0" fmla="*/ 0 h 563693"/>
                  <a:gd name="connsiteX1" fmla="*/ 1778697 w 2044884"/>
                  <a:gd name="connsiteY1" fmla="*/ 0 h 563693"/>
                  <a:gd name="connsiteX2" fmla="*/ 2044884 w 2044884"/>
                  <a:gd name="connsiteY2" fmla="*/ 281847 h 563693"/>
                  <a:gd name="connsiteX3" fmla="*/ 1778697 w 2044884"/>
                  <a:gd name="connsiteY3" fmla="*/ 563693 h 563693"/>
                  <a:gd name="connsiteX4" fmla="*/ 0 w 2044884"/>
                  <a:gd name="connsiteY4" fmla="*/ 563693 h 563693"/>
                  <a:gd name="connsiteX5" fmla="*/ 266188 w 2044884"/>
                  <a:gd name="connsiteY5" fmla="*/ 281846 h 56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4884" h="563693">
                    <a:moveTo>
                      <a:pt x="1" y="0"/>
                    </a:moveTo>
                    <a:lnTo>
                      <a:pt x="1778697" y="0"/>
                    </a:lnTo>
                    <a:lnTo>
                      <a:pt x="2044884" y="281847"/>
                    </a:lnTo>
                    <a:lnTo>
                      <a:pt x="1778697" y="563693"/>
                    </a:lnTo>
                    <a:lnTo>
                      <a:pt x="0" y="563693"/>
                    </a:lnTo>
                    <a:lnTo>
                      <a:pt x="266188" y="281846"/>
                    </a:lnTo>
                    <a:close/>
                  </a:path>
                </a:pathLst>
              </a:custGeom>
              <a:solidFill>
                <a:srgbClr val="CB2E2E"/>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29" name="矩形 28"/>
              <p:cNvSpPr/>
              <p:nvPr/>
            </p:nvSpPr>
            <p:spPr>
              <a:xfrm>
                <a:off x="2788151" y="2262552"/>
                <a:ext cx="546467" cy="314271"/>
              </a:xfrm>
              <a:prstGeom prst="rect">
                <a:avLst/>
              </a:prstGeom>
              <a:effectLst/>
            </p:spPr>
            <p:txBody>
              <a:bodyPr wrap="none" lIns="67391" tIns="33696" rIns="67391" bIns="33696">
                <a:spAutoFit/>
              </a:bodyPr>
              <a:lstStyle/>
              <a:p>
                <a:r>
                  <a:rPr lang="zh-CN" altLang="en-US" dirty="0">
                    <a:solidFill>
                      <a:srgbClr val="FFFFFF"/>
                    </a:solidFill>
                    <a:latin typeface="微软雅黑" panose="020B0503020204020204" pitchFamily="34" charset="-122"/>
                    <a:ea typeface="微软雅黑" panose="020B0503020204020204" pitchFamily="34" charset="-122"/>
                    <a:cs typeface="Kartika" panose="02020503030404060203" pitchFamily="18" charset="0"/>
                  </a:rPr>
                  <a:t>构建</a:t>
                </a:r>
              </a:p>
            </p:txBody>
          </p:sp>
        </p:grpSp>
        <p:sp>
          <p:nvSpPr>
            <p:cNvPr id="33" name="任意多边形 32"/>
            <p:cNvSpPr/>
            <p:nvPr/>
          </p:nvSpPr>
          <p:spPr>
            <a:xfrm>
              <a:off x="3788452" y="2190945"/>
              <a:ext cx="4240502" cy="505177"/>
            </a:xfrm>
            <a:custGeom>
              <a:avLst/>
              <a:gdLst>
                <a:gd name="connsiteX0" fmla="*/ 0 w 5290518"/>
                <a:gd name="connsiteY0" fmla="*/ 0 h 687359"/>
                <a:gd name="connsiteX1" fmla="*/ 4965933 w 5290518"/>
                <a:gd name="connsiteY1" fmla="*/ 0 h 687359"/>
                <a:gd name="connsiteX2" fmla="*/ 5290518 w 5290518"/>
                <a:gd name="connsiteY2" fmla="*/ 343680 h 687359"/>
                <a:gd name="connsiteX3" fmla="*/ 4965933 w 5290518"/>
                <a:gd name="connsiteY3" fmla="*/ 687359 h 687359"/>
                <a:gd name="connsiteX4" fmla="*/ 11383 w 5290518"/>
                <a:gd name="connsiteY4" fmla="*/ 687359 h 687359"/>
                <a:gd name="connsiteX5" fmla="*/ 330276 w 5290518"/>
                <a:gd name="connsiteY5" fmla="*/ 349706 h 68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90518" h="687359">
                  <a:moveTo>
                    <a:pt x="0" y="0"/>
                  </a:moveTo>
                  <a:lnTo>
                    <a:pt x="4965933" y="0"/>
                  </a:lnTo>
                  <a:lnTo>
                    <a:pt x="5290518" y="343680"/>
                  </a:lnTo>
                  <a:lnTo>
                    <a:pt x="4965933" y="687359"/>
                  </a:lnTo>
                  <a:lnTo>
                    <a:pt x="11383" y="687359"/>
                  </a:lnTo>
                  <a:lnTo>
                    <a:pt x="330276" y="349706"/>
                  </a:lnTo>
                  <a:close/>
                </a:path>
              </a:pathLst>
            </a:cu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37" name="文本框 37"/>
            <p:cNvSpPr txBox="1"/>
            <p:nvPr/>
          </p:nvSpPr>
          <p:spPr>
            <a:xfrm>
              <a:off x="4016113" y="2259038"/>
              <a:ext cx="3637057" cy="391216"/>
            </a:xfrm>
            <a:prstGeom prst="rect">
              <a:avLst/>
            </a:prstGeom>
            <a:noFill/>
            <a:effectLst/>
          </p:spPr>
          <p:txBody>
            <a:bodyPr wrap="none" lIns="67391" tIns="33696" rIns="67391" bIns="33696" rtlCol="0">
              <a:spAutoFit/>
            </a:bodyPr>
            <a:lstStyle/>
            <a:p>
              <a:pPr>
                <a:spcBef>
                  <a:spcPct val="0"/>
                </a:spcBef>
              </a:pPr>
              <a:r>
                <a:rPr lang="zh-CN" altLang="en-US" sz="1050" dirty="0">
                  <a:latin typeface="微软雅黑" panose="020B0503020204020204" pitchFamily="34" charset="-122"/>
                  <a:ea typeface="微软雅黑" panose="020B0503020204020204" pitchFamily="34" charset="-122"/>
                </a:rPr>
                <a:t>将源代码放在一起，并验证软件可以作为一个</a:t>
              </a:r>
              <a:r>
                <a:rPr lang="zh-CN" altLang="en-US" sz="1050" b="1" dirty="0">
                  <a:solidFill>
                    <a:srgbClr val="FF0000"/>
                  </a:solidFill>
                  <a:latin typeface="微软雅黑" panose="020B0503020204020204" pitchFamily="34" charset="-122"/>
                  <a:ea typeface="微软雅黑" panose="020B0503020204020204" pitchFamily="34" charset="-122"/>
                </a:rPr>
                <a:t>一致的单元</a:t>
              </a:r>
              <a:endParaRPr lang="en-US" altLang="zh-CN" sz="1050" b="1" dirty="0">
                <a:solidFill>
                  <a:srgbClr val="FF0000"/>
                </a:solidFill>
                <a:latin typeface="微软雅黑" panose="020B0503020204020204" pitchFamily="34" charset="-122"/>
                <a:ea typeface="微软雅黑" panose="020B0503020204020204" pitchFamily="34" charset="-122"/>
              </a:endParaRPr>
            </a:p>
            <a:p>
              <a:pPr>
                <a:spcBef>
                  <a:spcPct val="0"/>
                </a:spcBef>
              </a:pPr>
              <a:r>
                <a:rPr lang="zh-CN" altLang="en-US" sz="1050" b="1" dirty="0">
                  <a:solidFill>
                    <a:srgbClr val="FF0000"/>
                  </a:solidFill>
                  <a:latin typeface="微软雅黑" panose="020B0503020204020204" pitchFamily="34" charset="-122"/>
                  <a:ea typeface="微软雅黑" panose="020B0503020204020204" pitchFamily="34" charset="-122"/>
                </a:rPr>
                <a:t>运行的过程</a:t>
              </a:r>
              <a:r>
                <a:rPr lang="zh-CN" altLang="en-US" sz="1050" dirty="0">
                  <a:latin typeface="微软雅黑" panose="020B0503020204020204" pitchFamily="34" charset="-122"/>
                  <a:ea typeface="微软雅黑" panose="020B0503020204020204" pitchFamily="34" charset="-122"/>
                </a:rPr>
                <a:t>；验证活动一般包括编译、测试、审查和部署。</a:t>
              </a:r>
              <a:endParaRPr lang="en-US" altLang="en-US" sz="1050" dirty="0">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1624513" y="2215885"/>
            <a:ext cx="6063611" cy="505177"/>
            <a:chOff x="1630731" y="2964727"/>
            <a:chExt cx="6063611" cy="505177"/>
          </a:xfrm>
        </p:grpSpPr>
        <p:sp>
          <p:nvSpPr>
            <p:cNvPr id="13" name="任意多边形 12"/>
            <p:cNvSpPr/>
            <p:nvPr/>
          </p:nvSpPr>
          <p:spPr>
            <a:xfrm>
              <a:off x="2334316" y="3003025"/>
              <a:ext cx="1561345" cy="414288"/>
            </a:xfrm>
            <a:custGeom>
              <a:avLst/>
              <a:gdLst>
                <a:gd name="connsiteX0" fmla="*/ 1 w 2044884"/>
                <a:gd name="connsiteY0" fmla="*/ 0 h 563693"/>
                <a:gd name="connsiteX1" fmla="*/ 1778697 w 2044884"/>
                <a:gd name="connsiteY1" fmla="*/ 0 h 563693"/>
                <a:gd name="connsiteX2" fmla="*/ 2044884 w 2044884"/>
                <a:gd name="connsiteY2" fmla="*/ 281847 h 563693"/>
                <a:gd name="connsiteX3" fmla="*/ 1778697 w 2044884"/>
                <a:gd name="connsiteY3" fmla="*/ 563693 h 563693"/>
                <a:gd name="connsiteX4" fmla="*/ 0 w 2044884"/>
                <a:gd name="connsiteY4" fmla="*/ 563693 h 563693"/>
                <a:gd name="connsiteX5" fmla="*/ 266188 w 2044884"/>
                <a:gd name="connsiteY5" fmla="*/ 281846 h 56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4884" h="563693">
                  <a:moveTo>
                    <a:pt x="1" y="0"/>
                  </a:moveTo>
                  <a:lnTo>
                    <a:pt x="1778697" y="0"/>
                  </a:lnTo>
                  <a:lnTo>
                    <a:pt x="2044884" y="281847"/>
                  </a:lnTo>
                  <a:lnTo>
                    <a:pt x="1778697" y="563693"/>
                  </a:lnTo>
                  <a:lnTo>
                    <a:pt x="0" y="563693"/>
                  </a:lnTo>
                  <a:lnTo>
                    <a:pt x="266188" y="281846"/>
                  </a:lnTo>
                  <a:close/>
                </a:path>
              </a:pathLst>
            </a:custGeom>
            <a:solidFill>
              <a:srgbClr val="CB2E2E"/>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grpSp>
          <p:nvGrpSpPr>
            <p:cNvPr id="22" name="组合 21"/>
            <p:cNvGrpSpPr/>
            <p:nvPr/>
          </p:nvGrpSpPr>
          <p:grpSpPr>
            <a:xfrm>
              <a:off x="1630731" y="3063026"/>
              <a:ext cx="253942" cy="250190"/>
              <a:chOff x="6967126" y="4092464"/>
              <a:chExt cx="453105" cy="448433"/>
            </a:xfrm>
            <a:solidFill>
              <a:srgbClr val="2F2637"/>
            </a:solidFill>
            <a:effectLst/>
          </p:grpSpPr>
          <p:sp>
            <p:nvSpPr>
              <p:cNvPr id="23" name="Freeform 136"/>
              <p:cNvSpPr/>
              <p:nvPr/>
            </p:nvSpPr>
            <p:spPr bwMode="auto">
              <a:xfrm>
                <a:off x="6967126" y="4343773"/>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sp>
            <p:nvSpPr>
              <p:cNvPr id="24" name="Freeform 137"/>
              <p:cNvSpPr>
                <a:spLocks noEditPoints="1"/>
              </p:cNvSpPr>
              <p:nvPr/>
            </p:nvSpPr>
            <p:spPr bwMode="auto">
              <a:xfrm>
                <a:off x="6967126" y="4092464"/>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grpSp>
        <p:sp>
          <p:nvSpPr>
            <p:cNvPr id="30" name="矩形 29"/>
            <p:cNvSpPr/>
            <p:nvPr/>
          </p:nvSpPr>
          <p:spPr>
            <a:xfrm>
              <a:off x="2852076" y="3051651"/>
              <a:ext cx="431051" cy="314271"/>
            </a:xfrm>
            <a:prstGeom prst="rect">
              <a:avLst/>
            </a:prstGeom>
            <a:effectLst/>
          </p:spPr>
          <p:txBody>
            <a:bodyPr wrap="none" lIns="67391" tIns="33696" rIns="67391" bIns="33696">
              <a:spAutoFit/>
            </a:bodyPr>
            <a:lstStyle/>
            <a:p>
              <a:r>
                <a:rPr lang="en-US" altLang="zh-CN" dirty="0">
                  <a:solidFill>
                    <a:srgbClr val="FFFFFF"/>
                  </a:solidFill>
                  <a:latin typeface="微软雅黑" panose="020B0503020204020204" pitchFamily="34" charset="-122"/>
                  <a:ea typeface="微软雅黑" panose="020B0503020204020204" pitchFamily="34" charset="-122"/>
                  <a:cs typeface="Kartika" panose="02020503030404060203" pitchFamily="18" charset="0"/>
                </a:rPr>
                <a:t>CD</a:t>
              </a:r>
              <a:endParaRPr lang="zh-CN" altLang="en-US" dirty="0">
                <a:solidFill>
                  <a:srgbClr val="FFFFFF"/>
                </a:solidFill>
                <a:latin typeface="微软雅黑" panose="020B0503020204020204" pitchFamily="34" charset="-122"/>
                <a:ea typeface="微软雅黑" panose="020B0503020204020204" pitchFamily="34" charset="-122"/>
                <a:cs typeface="Kartika" panose="02020503030404060203" pitchFamily="18" charset="0"/>
              </a:endParaRPr>
            </a:p>
          </p:txBody>
        </p:sp>
        <p:sp>
          <p:nvSpPr>
            <p:cNvPr id="34" name="任意多边形 33"/>
            <p:cNvSpPr/>
            <p:nvPr/>
          </p:nvSpPr>
          <p:spPr>
            <a:xfrm>
              <a:off x="3788452" y="2964727"/>
              <a:ext cx="3905890" cy="505177"/>
            </a:xfrm>
            <a:custGeom>
              <a:avLst/>
              <a:gdLst>
                <a:gd name="connsiteX0" fmla="*/ 0 w 5290518"/>
                <a:gd name="connsiteY0" fmla="*/ 0 h 687359"/>
                <a:gd name="connsiteX1" fmla="*/ 4965933 w 5290518"/>
                <a:gd name="connsiteY1" fmla="*/ 0 h 687359"/>
                <a:gd name="connsiteX2" fmla="*/ 5290518 w 5290518"/>
                <a:gd name="connsiteY2" fmla="*/ 343680 h 687359"/>
                <a:gd name="connsiteX3" fmla="*/ 4965933 w 5290518"/>
                <a:gd name="connsiteY3" fmla="*/ 687359 h 687359"/>
                <a:gd name="connsiteX4" fmla="*/ 11383 w 5290518"/>
                <a:gd name="connsiteY4" fmla="*/ 687359 h 687359"/>
                <a:gd name="connsiteX5" fmla="*/ 330276 w 5290518"/>
                <a:gd name="connsiteY5" fmla="*/ 349706 h 68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90518" h="687359">
                  <a:moveTo>
                    <a:pt x="0" y="0"/>
                  </a:moveTo>
                  <a:lnTo>
                    <a:pt x="4965933" y="0"/>
                  </a:lnTo>
                  <a:lnTo>
                    <a:pt x="5290518" y="343680"/>
                  </a:lnTo>
                  <a:lnTo>
                    <a:pt x="4965933" y="687359"/>
                  </a:lnTo>
                  <a:lnTo>
                    <a:pt x="11383" y="687359"/>
                  </a:lnTo>
                  <a:lnTo>
                    <a:pt x="330276" y="349706"/>
                  </a:lnTo>
                  <a:close/>
                </a:path>
              </a:pathLst>
            </a:cu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38" name="文本框 38"/>
            <p:cNvSpPr txBox="1"/>
            <p:nvPr/>
          </p:nvSpPr>
          <p:spPr>
            <a:xfrm>
              <a:off x="4074891" y="3041571"/>
              <a:ext cx="3127302" cy="375827"/>
            </a:xfrm>
            <a:prstGeom prst="rect">
              <a:avLst/>
            </a:prstGeom>
            <a:noFill/>
            <a:effectLst/>
          </p:spPr>
          <p:txBody>
            <a:bodyPr wrap="none" lIns="67391" tIns="33696" rIns="67391" bIns="33696" rtlCol="0">
              <a:spAutoFit/>
            </a:bodyPr>
            <a:lstStyle/>
            <a:p>
              <a:pPr>
                <a:spcBef>
                  <a:spcPct val="0"/>
                </a:spcBef>
              </a:pPr>
              <a:r>
                <a:rPr lang="en-US" altLang="zh-CN" sz="1000" dirty="0">
                  <a:latin typeface="微软雅黑" panose="020B0503020204020204" pitchFamily="34" charset="-122"/>
                  <a:ea typeface="微软雅黑" panose="020B0503020204020204" pitchFamily="34" charset="-122"/>
                </a:rPr>
                <a:t>Continuous Delivery</a:t>
              </a:r>
              <a:r>
                <a:rPr lang="zh-CN" altLang="en-US" sz="1000" dirty="0">
                  <a:latin typeface="微软雅黑" panose="020B0503020204020204" pitchFamily="34" charset="-122"/>
                  <a:ea typeface="微软雅黑" panose="020B0503020204020204" pitchFamily="34" charset="-122"/>
                </a:rPr>
                <a:t>，</a:t>
              </a:r>
              <a:r>
                <a:rPr lang="en-US" altLang="zh-CN" sz="1000" dirty="0">
                  <a:latin typeface="微软雅黑" panose="020B0503020204020204" pitchFamily="34" charset="-122"/>
                  <a:ea typeface="微软雅黑" panose="020B0503020204020204" pitchFamily="34" charset="-122"/>
                </a:rPr>
                <a:t>Continuous Deployment</a:t>
              </a:r>
              <a:r>
                <a:rPr lang="zh-CN" altLang="en-US" sz="1000" dirty="0">
                  <a:latin typeface="微软雅黑" panose="020B0503020204020204" pitchFamily="34" charset="-122"/>
                  <a:ea typeface="微软雅黑" panose="020B0503020204020204" pitchFamily="34" charset="-122"/>
                </a:rPr>
                <a:t>，</a:t>
              </a:r>
              <a:endParaRPr lang="en-US" altLang="zh-CN" sz="1000" dirty="0">
                <a:latin typeface="微软雅黑" panose="020B0503020204020204" pitchFamily="34" charset="-122"/>
                <a:ea typeface="微软雅黑" panose="020B0503020204020204" pitchFamily="34" charset="-122"/>
              </a:endParaRPr>
            </a:p>
            <a:p>
              <a:pPr>
                <a:spcBef>
                  <a:spcPct val="0"/>
                </a:spcBef>
              </a:pPr>
              <a:r>
                <a:rPr lang="zh-CN" altLang="en-US" sz="1000" dirty="0">
                  <a:latin typeface="微软雅黑" panose="020B0503020204020204" pitchFamily="34" charset="-122"/>
                  <a:ea typeface="微软雅黑" panose="020B0503020204020204" pitchFamily="34" charset="-122"/>
                </a:rPr>
                <a:t>即持续交付、持续部署</a:t>
              </a:r>
              <a:endParaRPr lang="en-US" altLang="en-US" sz="1000" dirty="0">
                <a:latin typeface="微软雅黑" panose="020B0503020204020204" pitchFamily="34" charset="-122"/>
                <a:ea typeface="微软雅黑" panose="020B0503020204020204" pitchFamily="34" charset="-122"/>
              </a:endParaRPr>
            </a:p>
          </p:txBody>
        </p:sp>
      </p:grpSp>
      <p:sp>
        <p:nvSpPr>
          <p:cNvPr id="14" name="任意多边形 13"/>
          <p:cNvSpPr/>
          <p:nvPr/>
        </p:nvSpPr>
        <p:spPr>
          <a:xfrm>
            <a:off x="2328439" y="1457397"/>
            <a:ext cx="1561345" cy="414288"/>
          </a:xfrm>
          <a:custGeom>
            <a:avLst/>
            <a:gdLst>
              <a:gd name="connsiteX0" fmla="*/ 1 w 2044884"/>
              <a:gd name="connsiteY0" fmla="*/ 0 h 563693"/>
              <a:gd name="connsiteX1" fmla="*/ 1778697 w 2044884"/>
              <a:gd name="connsiteY1" fmla="*/ 0 h 563693"/>
              <a:gd name="connsiteX2" fmla="*/ 2044884 w 2044884"/>
              <a:gd name="connsiteY2" fmla="*/ 281847 h 563693"/>
              <a:gd name="connsiteX3" fmla="*/ 1778697 w 2044884"/>
              <a:gd name="connsiteY3" fmla="*/ 563693 h 563693"/>
              <a:gd name="connsiteX4" fmla="*/ 0 w 2044884"/>
              <a:gd name="connsiteY4" fmla="*/ 563693 h 563693"/>
              <a:gd name="connsiteX5" fmla="*/ 266188 w 2044884"/>
              <a:gd name="connsiteY5" fmla="*/ 281846 h 56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4884" h="563693">
                <a:moveTo>
                  <a:pt x="1" y="0"/>
                </a:moveTo>
                <a:lnTo>
                  <a:pt x="1778697" y="0"/>
                </a:lnTo>
                <a:lnTo>
                  <a:pt x="2044884" y="281847"/>
                </a:lnTo>
                <a:lnTo>
                  <a:pt x="1778697" y="563693"/>
                </a:lnTo>
                <a:lnTo>
                  <a:pt x="0" y="563693"/>
                </a:lnTo>
                <a:lnTo>
                  <a:pt x="266188" y="281846"/>
                </a:lnTo>
                <a:close/>
              </a:path>
            </a:pathLst>
          </a:custGeom>
          <a:solidFill>
            <a:srgbClr val="CB2E2E"/>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grpSp>
        <p:nvGrpSpPr>
          <p:cNvPr id="18" name="组合 17"/>
          <p:cNvGrpSpPr/>
          <p:nvPr/>
        </p:nvGrpSpPr>
        <p:grpSpPr>
          <a:xfrm>
            <a:off x="1653370" y="1470478"/>
            <a:ext cx="221501" cy="281997"/>
            <a:chOff x="1605186" y="572440"/>
            <a:chExt cx="563562" cy="720725"/>
          </a:xfrm>
          <a:solidFill>
            <a:srgbClr val="2F2637"/>
          </a:solidFill>
          <a:effectLst/>
        </p:grpSpPr>
        <p:sp>
          <p:nvSpPr>
            <p:cNvPr id="19" name="Freeform 32"/>
            <p:cNvSpPr/>
            <p:nvPr/>
          </p:nvSpPr>
          <p:spPr bwMode="auto">
            <a:xfrm>
              <a:off x="1814736" y="572440"/>
              <a:ext cx="142875" cy="720725"/>
            </a:xfrm>
            <a:custGeom>
              <a:avLst/>
              <a:gdLst>
                <a:gd name="T0" fmla="*/ 64 w 64"/>
                <a:gd name="T1" fmla="*/ 289 h 321"/>
                <a:gd name="T2" fmla="*/ 32 w 64"/>
                <a:gd name="T3" fmla="*/ 321 h 321"/>
                <a:gd name="T4" fmla="*/ 0 w 64"/>
                <a:gd name="T5" fmla="*/ 289 h 321"/>
                <a:gd name="T6" fmla="*/ 0 w 64"/>
                <a:gd name="T7" fmla="*/ 32 h 321"/>
                <a:gd name="T8" fmla="*/ 32 w 64"/>
                <a:gd name="T9" fmla="*/ 0 h 321"/>
                <a:gd name="T10" fmla="*/ 64 w 64"/>
                <a:gd name="T11" fmla="*/ 32 h 321"/>
                <a:gd name="T12" fmla="*/ 64 w 64"/>
                <a:gd name="T13" fmla="*/ 289 h 321"/>
              </a:gdLst>
              <a:ahLst/>
              <a:cxnLst>
                <a:cxn ang="0">
                  <a:pos x="T0" y="T1"/>
                </a:cxn>
                <a:cxn ang="0">
                  <a:pos x="T2" y="T3"/>
                </a:cxn>
                <a:cxn ang="0">
                  <a:pos x="T4" y="T5"/>
                </a:cxn>
                <a:cxn ang="0">
                  <a:pos x="T6" y="T7"/>
                </a:cxn>
                <a:cxn ang="0">
                  <a:pos x="T8" y="T9"/>
                </a:cxn>
                <a:cxn ang="0">
                  <a:pos x="T10" y="T11"/>
                </a:cxn>
                <a:cxn ang="0">
                  <a:pos x="T12" y="T13"/>
                </a:cxn>
              </a:cxnLst>
              <a:rect l="0" t="0" r="r" b="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sp>
          <p:nvSpPr>
            <p:cNvPr id="20" name="Freeform 33"/>
            <p:cNvSpPr/>
            <p:nvPr/>
          </p:nvSpPr>
          <p:spPr bwMode="auto">
            <a:xfrm>
              <a:off x="1605186" y="1012177"/>
              <a:ext cx="141288" cy="280988"/>
            </a:xfrm>
            <a:custGeom>
              <a:avLst/>
              <a:gdLst>
                <a:gd name="T0" fmla="*/ 63 w 63"/>
                <a:gd name="T1" fmla="*/ 93 h 125"/>
                <a:gd name="T2" fmla="*/ 32 w 63"/>
                <a:gd name="T3" fmla="*/ 125 h 125"/>
                <a:gd name="T4" fmla="*/ 0 w 63"/>
                <a:gd name="T5" fmla="*/ 93 h 125"/>
                <a:gd name="T6" fmla="*/ 0 w 63"/>
                <a:gd name="T7" fmla="*/ 32 h 125"/>
                <a:gd name="T8" fmla="*/ 32 w 63"/>
                <a:gd name="T9" fmla="*/ 0 h 125"/>
                <a:gd name="T10" fmla="*/ 63 w 63"/>
                <a:gd name="T11" fmla="*/ 32 h 125"/>
                <a:gd name="T12" fmla="*/ 63 w 63"/>
                <a:gd name="T13" fmla="*/ 93 h 125"/>
              </a:gdLst>
              <a:ahLst/>
              <a:cxnLst>
                <a:cxn ang="0">
                  <a:pos x="T0" y="T1"/>
                </a:cxn>
                <a:cxn ang="0">
                  <a:pos x="T2" y="T3"/>
                </a:cxn>
                <a:cxn ang="0">
                  <a:pos x="T4" y="T5"/>
                </a:cxn>
                <a:cxn ang="0">
                  <a:pos x="T6" y="T7"/>
                </a:cxn>
                <a:cxn ang="0">
                  <a:pos x="T8" y="T9"/>
                </a:cxn>
                <a:cxn ang="0">
                  <a:pos x="T10" y="T11"/>
                </a:cxn>
                <a:cxn ang="0">
                  <a:pos x="T12" y="T13"/>
                </a:cxn>
              </a:cxnLst>
              <a:rect l="0" t="0" r="r" b="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sp>
          <p:nvSpPr>
            <p:cNvPr id="21" name="Freeform 34"/>
            <p:cNvSpPr/>
            <p:nvPr/>
          </p:nvSpPr>
          <p:spPr bwMode="auto">
            <a:xfrm>
              <a:off x="2025873" y="804215"/>
              <a:ext cx="142875" cy="488950"/>
            </a:xfrm>
            <a:custGeom>
              <a:avLst/>
              <a:gdLst>
                <a:gd name="T0" fmla="*/ 64 w 64"/>
                <a:gd name="T1" fmla="*/ 186 h 218"/>
                <a:gd name="T2" fmla="*/ 32 w 64"/>
                <a:gd name="T3" fmla="*/ 218 h 218"/>
                <a:gd name="T4" fmla="*/ 0 w 64"/>
                <a:gd name="T5" fmla="*/ 186 h 218"/>
                <a:gd name="T6" fmla="*/ 0 w 64"/>
                <a:gd name="T7" fmla="*/ 32 h 218"/>
                <a:gd name="T8" fmla="*/ 32 w 64"/>
                <a:gd name="T9" fmla="*/ 0 h 218"/>
                <a:gd name="T10" fmla="*/ 64 w 64"/>
                <a:gd name="T11" fmla="*/ 32 h 218"/>
                <a:gd name="T12" fmla="*/ 64 w 64"/>
                <a:gd name="T13" fmla="*/ 186 h 218"/>
              </a:gdLst>
              <a:ahLst/>
              <a:cxnLst>
                <a:cxn ang="0">
                  <a:pos x="T0" y="T1"/>
                </a:cxn>
                <a:cxn ang="0">
                  <a:pos x="T2" y="T3"/>
                </a:cxn>
                <a:cxn ang="0">
                  <a:pos x="T4" y="T5"/>
                </a:cxn>
                <a:cxn ang="0">
                  <a:pos x="T6" y="T7"/>
                </a:cxn>
                <a:cxn ang="0">
                  <a:pos x="T8" y="T9"/>
                </a:cxn>
                <a:cxn ang="0">
                  <a:pos x="T10" y="T11"/>
                </a:cxn>
                <a:cxn ang="0">
                  <a:pos x="T12" y="T13"/>
                </a:cxn>
              </a:cxnLst>
              <a:rect l="0" t="0" r="r" b="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grpSp>
      <p:sp>
        <p:nvSpPr>
          <p:cNvPr id="31" name="矩形 30"/>
          <p:cNvSpPr/>
          <p:nvPr/>
        </p:nvSpPr>
        <p:spPr>
          <a:xfrm>
            <a:off x="2881134" y="1507403"/>
            <a:ext cx="563806" cy="314271"/>
          </a:xfrm>
          <a:prstGeom prst="rect">
            <a:avLst/>
          </a:prstGeom>
          <a:effectLst/>
        </p:spPr>
        <p:txBody>
          <a:bodyPr wrap="square" lIns="67391" tIns="33696" rIns="67391" bIns="33696">
            <a:spAutoFit/>
          </a:bodyPr>
          <a:lstStyle/>
          <a:p>
            <a:r>
              <a:rPr lang="en-US" altLang="zh-CN" dirty="0">
                <a:solidFill>
                  <a:srgbClr val="FFFFFF"/>
                </a:solidFill>
                <a:latin typeface="微软雅黑" panose="020B0503020204020204" pitchFamily="34" charset="-122"/>
                <a:ea typeface="微软雅黑" panose="020B0503020204020204" pitchFamily="34" charset="-122"/>
                <a:cs typeface="Kartika" panose="02020503030404060203" pitchFamily="18" charset="0"/>
              </a:rPr>
              <a:t>CI</a:t>
            </a:r>
            <a:endParaRPr lang="zh-CN" altLang="en-US" dirty="0">
              <a:solidFill>
                <a:srgbClr val="FFFFFF"/>
              </a:solidFill>
              <a:latin typeface="微软雅黑" panose="020B0503020204020204" pitchFamily="34" charset="-122"/>
              <a:ea typeface="微软雅黑" panose="020B0503020204020204" pitchFamily="34" charset="-122"/>
              <a:cs typeface="Kartika" panose="02020503030404060203" pitchFamily="18" charset="0"/>
            </a:endParaRPr>
          </a:p>
        </p:txBody>
      </p:sp>
      <p:sp>
        <p:nvSpPr>
          <p:cNvPr id="35" name="任意多边形 34"/>
          <p:cNvSpPr/>
          <p:nvPr/>
        </p:nvSpPr>
        <p:spPr>
          <a:xfrm>
            <a:off x="3782575" y="1411951"/>
            <a:ext cx="3905890" cy="505177"/>
          </a:xfrm>
          <a:custGeom>
            <a:avLst/>
            <a:gdLst>
              <a:gd name="connsiteX0" fmla="*/ 0 w 5290518"/>
              <a:gd name="connsiteY0" fmla="*/ 0 h 687359"/>
              <a:gd name="connsiteX1" fmla="*/ 4965933 w 5290518"/>
              <a:gd name="connsiteY1" fmla="*/ 0 h 687359"/>
              <a:gd name="connsiteX2" fmla="*/ 5290518 w 5290518"/>
              <a:gd name="connsiteY2" fmla="*/ 343680 h 687359"/>
              <a:gd name="connsiteX3" fmla="*/ 4965933 w 5290518"/>
              <a:gd name="connsiteY3" fmla="*/ 687359 h 687359"/>
              <a:gd name="connsiteX4" fmla="*/ 11383 w 5290518"/>
              <a:gd name="connsiteY4" fmla="*/ 687359 h 687359"/>
              <a:gd name="connsiteX5" fmla="*/ 330276 w 5290518"/>
              <a:gd name="connsiteY5" fmla="*/ 349706 h 68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90518" h="687359">
                <a:moveTo>
                  <a:pt x="0" y="0"/>
                </a:moveTo>
                <a:lnTo>
                  <a:pt x="4965933" y="0"/>
                </a:lnTo>
                <a:lnTo>
                  <a:pt x="5290518" y="343680"/>
                </a:lnTo>
                <a:lnTo>
                  <a:pt x="4965933" y="687359"/>
                </a:lnTo>
                <a:lnTo>
                  <a:pt x="11383" y="687359"/>
                </a:lnTo>
                <a:lnTo>
                  <a:pt x="330276" y="349706"/>
                </a:lnTo>
                <a:close/>
              </a:path>
            </a:pathLst>
          </a:cu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39" name="文本框 39"/>
          <p:cNvSpPr txBox="1"/>
          <p:nvPr/>
        </p:nvSpPr>
        <p:spPr>
          <a:xfrm>
            <a:off x="4068673" y="1553569"/>
            <a:ext cx="2330610" cy="221938"/>
          </a:xfrm>
          <a:prstGeom prst="rect">
            <a:avLst/>
          </a:prstGeom>
          <a:noFill/>
          <a:effectLst/>
        </p:spPr>
        <p:txBody>
          <a:bodyPr wrap="none" lIns="67391" tIns="33696" rIns="67391" bIns="33696" rtlCol="0">
            <a:spAutoFit/>
          </a:bodyPr>
          <a:lstStyle/>
          <a:p>
            <a:pPr>
              <a:spcBef>
                <a:spcPct val="0"/>
              </a:spcBef>
            </a:pPr>
            <a:r>
              <a:rPr lang="en-US" altLang="zh-CN" sz="1000" dirty="0">
                <a:latin typeface="微软雅黑" panose="020B0503020204020204" pitchFamily="34" charset="-122"/>
                <a:ea typeface="微软雅黑" panose="020B0503020204020204" pitchFamily="34" charset="-122"/>
              </a:rPr>
              <a:t>Continuous Integration</a:t>
            </a:r>
            <a:r>
              <a:rPr lang="zh-CN" altLang="en-US" sz="1000" dirty="0">
                <a:latin typeface="微软雅黑" panose="020B0503020204020204" pitchFamily="34" charset="-122"/>
                <a:ea typeface="微软雅黑" panose="020B0503020204020204" pitchFamily="34" charset="-122"/>
              </a:rPr>
              <a:t>，即持续集成</a:t>
            </a:r>
            <a:endParaRPr lang="en-US" altLang="en-US" sz="1000" dirty="0">
              <a:latin typeface="微软雅黑" panose="020B0503020204020204" pitchFamily="34" charset="-122"/>
              <a:ea typeface="微软雅黑" panose="020B0503020204020204" pitchFamily="34" charset="-122"/>
            </a:endParaRPr>
          </a:p>
        </p:txBody>
      </p:sp>
      <p:sp>
        <p:nvSpPr>
          <p:cNvPr id="40" name="矩形 39"/>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10832"/>
    </mc:Choice>
    <mc:Fallback>
      <p:transition spd="slow" advTm="10832"/>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C:\Documents and Settings\Administrator\桌面\复件 (4) 复件 4\ba8d822b65905f9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p:cNvSpPr/>
          <p:nvPr/>
        </p:nvSpPr>
        <p:spPr>
          <a:xfrm>
            <a:off x="1316261" y="667953"/>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22" name="矩形 21"/>
          <p:cNvSpPr/>
          <p:nvPr/>
        </p:nvSpPr>
        <p:spPr>
          <a:xfrm>
            <a:off x="1316261" y="298621"/>
            <a:ext cx="2031325"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单击添加文字标题</a:t>
            </a:r>
          </a:p>
        </p:txBody>
      </p:sp>
      <p:sp>
        <p:nvSpPr>
          <p:cNvPr id="23" name="矩形 22"/>
          <p:cNvSpPr/>
          <p:nvPr/>
        </p:nvSpPr>
        <p:spPr>
          <a:xfrm>
            <a:off x="1332210" y="556195"/>
            <a:ext cx="176683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Click add text caption</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2" name="弧形 1"/>
          <p:cNvSpPr/>
          <p:nvPr/>
        </p:nvSpPr>
        <p:spPr>
          <a:xfrm>
            <a:off x="881577" y="1281971"/>
            <a:ext cx="1578492" cy="1552395"/>
          </a:xfrm>
          <a:prstGeom prst="arc">
            <a:avLst>
              <a:gd name="adj1" fmla="val 11839608"/>
              <a:gd name="adj2" fmla="val 20486289"/>
            </a:avLst>
          </a:prstGeom>
          <a:ln>
            <a:solidFill>
              <a:srgbClr val="EB193E"/>
            </a:solidFill>
          </a:ln>
        </p:spPr>
        <p:style>
          <a:lnRef idx="1">
            <a:schemeClr val="accent1"/>
          </a:lnRef>
          <a:fillRef idx="0">
            <a:schemeClr val="accent1"/>
          </a:fillRef>
          <a:effectRef idx="0">
            <a:schemeClr val="accent1"/>
          </a:effectRef>
          <a:fontRef idx="minor">
            <a:schemeClr val="tx1"/>
          </a:fontRef>
        </p:style>
        <p:txBody>
          <a:bodyPr lIns="89858" tIns="44929" rIns="89858" bIns="44929"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3" name="椭圆 2"/>
          <p:cNvSpPr/>
          <p:nvPr/>
        </p:nvSpPr>
        <p:spPr>
          <a:xfrm>
            <a:off x="3256590" y="1250015"/>
            <a:ext cx="2339135" cy="2328592"/>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4" name="椭圆 3"/>
          <p:cNvSpPr/>
          <p:nvPr/>
        </p:nvSpPr>
        <p:spPr>
          <a:xfrm>
            <a:off x="1763325" y="1798343"/>
            <a:ext cx="1237515" cy="1231937"/>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5" name="椭圆 4"/>
          <p:cNvSpPr/>
          <p:nvPr/>
        </p:nvSpPr>
        <p:spPr>
          <a:xfrm>
            <a:off x="389356" y="1814523"/>
            <a:ext cx="1237515" cy="1231937"/>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6" name="椭圆 5"/>
          <p:cNvSpPr/>
          <p:nvPr/>
        </p:nvSpPr>
        <p:spPr>
          <a:xfrm>
            <a:off x="7299849" y="1814523"/>
            <a:ext cx="1237515" cy="1231937"/>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7" name="椭圆 6"/>
          <p:cNvSpPr/>
          <p:nvPr/>
        </p:nvSpPr>
        <p:spPr>
          <a:xfrm>
            <a:off x="5925880" y="1830702"/>
            <a:ext cx="1237515" cy="1231937"/>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8" name="弧形 7"/>
          <p:cNvSpPr/>
          <p:nvPr/>
        </p:nvSpPr>
        <p:spPr>
          <a:xfrm flipV="1">
            <a:off x="6510603" y="2058168"/>
            <a:ext cx="1578492" cy="1552395"/>
          </a:xfrm>
          <a:prstGeom prst="arc">
            <a:avLst>
              <a:gd name="adj1" fmla="val 11839608"/>
              <a:gd name="adj2" fmla="val 20731723"/>
            </a:avLst>
          </a:prstGeom>
          <a:ln>
            <a:solidFill>
              <a:srgbClr val="EB193E"/>
            </a:solidFill>
          </a:ln>
        </p:spPr>
        <p:style>
          <a:lnRef idx="1">
            <a:schemeClr val="accent1"/>
          </a:lnRef>
          <a:fillRef idx="0">
            <a:schemeClr val="accent1"/>
          </a:fillRef>
          <a:effectRef idx="0">
            <a:schemeClr val="accent1"/>
          </a:effectRef>
          <a:fontRef idx="minor">
            <a:schemeClr val="tx1"/>
          </a:fontRef>
        </p:style>
        <p:txBody>
          <a:bodyPr lIns="89858" tIns="44929" rIns="89858" bIns="44929"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9" name="TextBox 8"/>
          <p:cNvSpPr txBox="1"/>
          <p:nvPr/>
        </p:nvSpPr>
        <p:spPr>
          <a:xfrm>
            <a:off x="481707" y="2174130"/>
            <a:ext cx="1066329" cy="521623"/>
          </a:xfrm>
          <a:prstGeom prst="rect">
            <a:avLst/>
          </a:prstGeom>
          <a:noFill/>
        </p:spPr>
        <p:txBody>
          <a:bodyPr wrap="none" lIns="89858" tIns="44929" rIns="89858" bIns="44929"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2013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0" name="TextBox 9"/>
          <p:cNvSpPr txBox="1"/>
          <p:nvPr/>
        </p:nvSpPr>
        <p:spPr>
          <a:xfrm>
            <a:off x="1855676" y="2190309"/>
            <a:ext cx="1066329" cy="521623"/>
          </a:xfrm>
          <a:prstGeom prst="rect">
            <a:avLst/>
          </a:prstGeom>
          <a:noFill/>
        </p:spPr>
        <p:txBody>
          <a:bodyPr wrap="none" lIns="89858" tIns="44929" rIns="89858" bIns="44929"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2014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1" name="TextBox 10"/>
          <p:cNvSpPr txBox="1"/>
          <p:nvPr/>
        </p:nvSpPr>
        <p:spPr>
          <a:xfrm>
            <a:off x="3495795" y="1994268"/>
            <a:ext cx="1860726" cy="904806"/>
          </a:xfrm>
          <a:prstGeom prst="rect">
            <a:avLst/>
          </a:prstGeom>
          <a:noFill/>
        </p:spPr>
        <p:txBody>
          <a:bodyPr wrap="none" lIns="89858" tIns="44929" rIns="89858" bIns="44929" rtlCol="0">
            <a:spAutoFit/>
          </a:bodyPr>
          <a:lstStyle/>
          <a:p>
            <a:r>
              <a:rPr lang="en-US" altLang="zh-CN" sz="5300" b="1" dirty="0">
                <a:solidFill>
                  <a:schemeClr val="bg1"/>
                </a:solidFill>
                <a:latin typeface="微软雅黑" panose="020B0503020204020204" pitchFamily="34" charset="-122"/>
                <a:ea typeface="微软雅黑" panose="020B0503020204020204" pitchFamily="34" charset="-122"/>
              </a:rPr>
              <a:t>2015</a:t>
            </a:r>
            <a:endParaRPr lang="zh-CN" altLang="en-US" sz="5300" b="1" dirty="0">
              <a:solidFill>
                <a:schemeClr val="bg1"/>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6031089" y="2174130"/>
            <a:ext cx="1066329" cy="521623"/>
          </a:xfrm>
          <a:prstGeom prst="rect">
            <a:avLst/>
          </a:prstGeom>
          <a:noFill/>
        </p:spPr>
        <p:txBody>
          <a:bodyPr wrap="none" lIns="89858" tIns="44929" rIns="89858" bIns="44929"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2016</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3" name="TextBox 12"/>
          <p:cNvSpPr txBox="1"/>
          <p:nvPr/>
        </p:nvSpPr>
        <p:spPr>
          <a:xfrm>
            <a:off x="7380420" y="2157950"/>
            <a:ext cx="1066329" cy="521623"/>
          </a:xfrm>
          <a:prstGeom prst="rect">
            <a:avLst/>
          </a:prstGeom>
          <a:noFill/>
        </p:spPr>
        <p:txBody>
          <a:bodyPr wrap="none" lIns="89858" tIns="44929" rIns="89858" bIns="44929"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2017</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4" name="TextBox 13"/>
          <p:cNvSpPr txBox="1"/>
          <p:nvPr/>
        </p:nvSpPr>
        <p:spPr bwMode="auto">
          <a:xfrm>
            <a:off x="394874" y="3296354"/>
            <a:ext cx="2684510" cy="1198731"/>
          </a:xfrm>
          <a:prstGeom prst="rect">
            <a:avLst/>
          </a:prstGeom>
          <a:noFill/>
        </p:spPr>
        <p:txBody>
          <a:bodyPr wrap="square" lIns="89858" tIns="44929" rIns="89858" bIns="44929">
            <a:spAutoFit/>
          </a:bodyPr>
          <a:lstStyle/>
          <a:p>
            <a:pPr>
              <a:lnSpc>
                <a:spcPct val="150000"/>
              </a:lnSpc>
            </a:pP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这里输入简单的文字概述这里输入简单文字概述简单的文字概述这里输入简单的文字概述这里输入简单文字概述这里输入</a:t>
            </a:r>
          </a:p>
        </p:txBody>
      </p:sp>
      <p:sp>
        <p:nvSpPr>
          <p:cNvPr id="15" name="TextBox 14"/>
          <p:cNvSpPr txBox="1"/>
          <p:nvPr/>
        </p:nvSpPr>
        <p:spPr bwMode="auto">
          <a:xfrm>
            <a:off x="3348215" y="3649544"/>
            <a:ext cx="2247510" cy="1198731"/>
          </a:xfrm>
          <a:prstGeom prst="rect">
            <a:avLst/>
          </a:prstGeom>
          <a:noFill/>
        </p:spPr>
        <p:txBody>
          <a:bodyPr wrap="square" lIns="89858" tIns="44929" rIns="89858" bIns="44929">
            <a:spAutoFit/>
          </a:bodyPr>
          <a:lstStyle/>
          <a:p>
            <a:pPr>
              <a:lnSpc>
                <a:spcPct val="150000"/>
              </a:lnSpc>
            </a:pP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这里输入简单的文字概述这里输入简单文字概述简单的文字概述这里输入简单的文字概述这里输入简单文字概述这里输</a:t>
            </a:r>
          </a:p>
        </p:txBody>
      </p:sp>
      <p:sp>
        <p:nvSpPr>
          <p:cNvPr id="16" name="TextBox 15"/>
          <p:cNvSpPr txBox="1"/>
          <p:nvPr/>
        </p:nvSpPr>
        <p:spPr bwMode="auto">
          <a:xfrm>
            <a:off x="5869319" y="567711"/>
            <a:ext cx="2684510" cy="1198731"/>
          </a:xfrm>
          <a:prstGeom prst="rect">
            <a:avLst/>
          </a:prstGeom>
          <a:noFill/>
        </p:spPr>
        <p:txBody>
          <a:bodyPr wrap="square" lIns="89858" tIns="44929" rIns="89858" bIns="44929">
            <a:spAutoFit/>
          </a:bodyPr>
          <a:lstStyle/>
          <a:p>
            <a:pPr>
              <a:lnSpc>
                <a:spcPct val="150000"/>
              </a:lnSpc>
            </a:pP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这里输入简单的文字概述这里输入简单文字概述简单的文字概述这里输入简单的文字概述这里输入简单文字概述这里输入</a:t>
            </a:r>
          </a:p>
        </p:txBody>
      </p:sp>
    </p:spTree>
  </p:cSld>
  <p:clrMapOvr>
    <a:masterClrMapping/>
  </p:clrMapOvr>
  <mc:AlternateContent xmlns:mc="http://schemas.openxmlformats.org/markup-compatibility/2006" xmlns:p14="http://schemas.microsoft.com/office/powerpoint/2010/main">
    <mc:Choice Requires="p14">
      <p:transition spd="slow" p14:dur="2000" advTm="8098"/>
    </mc:Choice>
    <mc:Fallback xmlns="">
      <p:transition spd="slow" advTm="80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3" presetClass="entr" presetSubtype="52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 calcmode="lin" valueType="num">
                                      <p:cBhvr>
                                        <p:cTn id="15" dur="500" fill="hold"/>
                                        <p:tgtEl>
                                          <p:spTgt spid="7"/>
                                        </p:tgtEl>
                                        <p:attrNameLst>
                                          <p:attrName>ppt_x</p:attrName>
                                        </p:attrNameLst>
                                      </p:cBhvr>
                                      <p:tavLst>
                                        <p:tav tm="0">
                                          <p:val>
                                            <p:fltVal val="0.5"/>
                                          </p:val>
                                        </p:tav>
                                        <p:tav tm="100000">
                                          <p:val>
                                            <p:strVal val="#ppt_x"/>
                                          </p:val>
                                        </p:tav>
                                      </p:tavLst>
                                    </p:anim>
                                    <p:anim calcmode="lin" valueType="num">
                                      <p:cBhvr>
                                        <p:cTn id="16" dur="500" fill="hold"/>
                                        <p:tgtEl>
                                          <p:spTgt spid="7"/>
                                        </p:tgtEl>
                                        <p:attrNameLst>
                                          <p:attrName>ppt_y</p:attrName>
                                        </p:attrNameLst>
                                      </p:cBhvr>
                                      <p:tavLst>
                                        <p:tav tm="0">
                                          <p:val>
                                            <p:fltVal val="0.5"/>
                                          </p:val>
                                        </p:tav>
                                        <p:tav tm="100000">
                                          <p:val>
                                            <p:strVal val="#ppt_y"/>
                                          </p:val>
                                        </p:tav>
                                      </p:tavLst>
                                    </p:anim>
                                  </p:childTnLst>
                                </p:cTn>
                              </p:par>
                              <p:par>
                                <p:cTn id="17" presetID="23" presetClass="entr" presetSubtype="528"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 calcmode="lin" valueType="num">
                                      <p:cBhvr>
                                        <p:cTn id="21" dur="500" fill="hold"/>
                                        <p:tgtEl>
                                          <p:spTgt spid="4"/>
                                        </p:tgtEl>
                                        <p:attrNameLst>
                                          <p:attrName>ppt_x</p:attrName>
                                        </p:attrNameLst>
                                      </p:cBhvr>
                                      <p:tavLst>
                                        <p:tav tm="0">
                                          <p:val>
                                            <p:fltVal val="0.5"/>
                                          </p:val>
                                        </p:tav>
                                        <p:tav tm="100000">
                                          <p:val>
                                            <p:strVal val="#ppt_x"/>
                                          </p:val>
                                        </p:tav>
                                      </p:tavLst>
                                    </p:anim>
                                    <p:anim calcmode="lin" valueType="num">
                                      <p:cBhvr>
                                        <p:cTn id="22" dur="500" fill="hold"/>
                                        <p:tgtEl>
                                          <p:spTgt spid="4"/>
                                        </p:tgtEl>
                                        <p:attrNameLst>
                                          <p:attrName>ppt_y</p:attrName>
                                        </p:attrNameLst>
                                      </p:cBhvr>
                                      <p:tavLst>
                                        <p:tav tm="0">
                                          <p:val>
                                            <p:fltVal val="0.5"/>
                                          </p:val>
                                        </p:tav>
                                        <p:tav tm="100000">
                                          <p:val>
                                            <p:strVal val="#ppt_y"/>
                                          </p:val>
                                        </p:tav>
                                      </p:tavLst>
                                    </p:anim>
                                  </p:childTnLst>
                                </p:cTn>
                              </p:par>
                            </p:childTnLst>
                          </p:cTn>
                        </p:par>
                        <p:par>
                          <p:cTn id="23" fill="hold">
                            <p:stCondLst>
                              <p:cond delay="1000"/>
                            </p:stCondLst>
                            <p:childTnLst>
                              <p:par>
                                <p:cTn id="24" presetID="23" presetClass="entr" presetSubtype="528"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fltVal val="0"/>
                                          </p:val>
                                        </p:tav>
                                        <p:tav tm="100000">
                                          <p:val>
                                            <p:strVal val="#ppt_w"/>
                                          </p:val>
                                        </p:tav>
                                      </p:tavLst>
                                    </p:anim>
                                    <p:anim calcmode="lin" valueType="num">
                                      <p:cBhvr>
                                        <p:cTn id="27" dur="500" fill="hold"/>
                                        <p:tgtEl>
                                          <p:spTgt spid="5"/>
                                        </p:tgtEl>
                                        <p:attrNameLst>
                                          <p:attrName>ppt_h</p:attrName>
                                        </p:attrNameLst>
                                      </p:cBhvr>
                                      <p:tavLst>
                                        <p:tav tm="0">
                                          <p:val>
                                            <p:fltVal val="0"/>
                                          </p:val>
                                        </p:tav>
                                        <p:tav tm="100000">
                                          <p:val>
                                            <p:strVal val="#ppt_h"/>
                                          </p:val>
                                        </p:tav>
                                      </p:tavLst>
                                    </p:anim>
                                    <p:anim calcmode="lin" valueType="num">
                                      <p:cBhvr>
                                        <p:cTn id="28" dur="500" fill="hold"/>
                                        <p:tgtEl>
                                          <p:spTgt spid="5"/>
                                        </p:tgtEl>
                                        <p:attrNameLst>
                                          <p:attrName>ppt_x</p:attrName>
                                        </p:attrNameLst>
                                      </p:cBhvr>
                                      <p:tavLst>
                                        <p:tav tm="0">
                                          <p:val>
                                            <p:fltVal val="0.5"/>
                                          </p:val>
                                        </p:tav>
                                        <p:tav tm="100000">
                                          <p:val>
                                            <p:strVal val="#ppt_x"/>
                                          </p:val>
                                        </p:tav>
                                      </p:tavLst>
                                    </p:anim>
                                    <p:anim calcmode="lin" valueType="num">
                                      <p:cBhvr>
                                        <p:cTn id="29" dur="500" fill="hold"/>
                                        <p:tgtEl>
                                          <p:spTgt spid="5"/>
                                        </p:tgtEl>
                                        <p:attrNameLst>
                                          <p:attrName>ppt_y</p:attrName>
                                        </p:attrNameLst>
                                      </p:cBhvr>
                                      <p:tavLst>
                                        <p:tav tm="0">
                                          <p:val>
                                            <p:fltVal val="0.5"/>
                                          </p:val>
                                        </p:tav>
                                        <p:tav tm="100000">
                                          <p:val>
                                            <p:strVal val="#ppt_y"/>
                                          </p:val>
                                        </p:tav>
                                      </p:tavLst>
                                    </p:anim>
                                  </p:childTnLst>
                                </p:cTn>
                              </p:par>
                              <p:par>
                                <p:cTn id="30" presetID="23" presetClass="entr" presetSubtype="528"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p:cTn id="32" dur="500" fill="hold"/>
                                        <p:tgtEl>
                                          <p:spTgt spid="6"/>
                                        </p:tgtEl>
                                        <p:attrNameLst>
                                          <p:attrName>ppt_w</p:attrName>
                                        </p:attrNameLst>
                                      </p:cBhvr>
                                      <p:tavLst>
                                        <p:tav tm="0">
                                          <p:val>
                                            <p:fltVal val="0"/>
                                          </p:val>
                                        </p:tav>
                                        <p:tav tm="100000">
                                          <p:val>
                                            <p:strVal val="#ppt_w"/>
                                          </p:val>
                                        </p:tav>
                                      </p:tavLst>
                                    </p:anim>
                                    <p:anim calcmode="lin" valueType="num">
                                      <p:cBhvr>
                                        <p:cTn id="33" dur="500" fill="hold"/>
                                        <p:tgtEl>
                                          <p:spTgt spid="6"/>
                                        </p:tgtEl>
                                        <p:attrNameLst>
                                          <p:attrName>ppt_h</p:attrName>
                                        </p:attrNameLst>
                                      </p:cBhvr>
                                      <p:tavLst>
                                        <p:tav tm="0">
                                          <p:val>
                                            <p:fltVal val="0"/>
                                          </p:val>
                                        </p:tav>
                                        <p:tav tm="100000">
                                          <p:val>
                                            <p:strVal val="#ppt_h"/>
                                          </p:val>
                                        </p:tav>
                                      </p:tavLst>
                                    </p:anim>
                                    <p:anim calcmode="lin" valueType="num">
                                      <p:cBhvr>
                                        <p:cTn id="34" dur="500" fill="hold"/>
                                        <p:tgtEl>
                                          <p:spTgt spid="6"/>
                                        </p:tgtEl>
                                        <p:attrNameLst>
                                          <p:attrName>ppt_x</p:attrName>
                                        </p:attrNameLst>
                                      </p:cBhvr>
                                      <p:tavLst>
                                        <p:tav tm="0">
                                          <p:val>
                                            <p:fltVal val="0.5"/>
                                          </p:val>
                                        </p:tav>
                                        <p:tav tm="100000">
                                          <p:val>
                                            <p:strVal val="#ppt_x"/>
                                          </p:val>
                                        </p:tav>
                                      </p:tavLst>
                                    </p:anim>
                                    <p:anim calcmode="lin" valueType="num">
                                      <p:cBhvr>
                                        <p:cTn id="35" dur="500" fill="hold"/>
                                        <p:tgtEl>
                                          <p:spTgt spid="6"/>
                                        </p:tgtEl>
                                        <p:attrNameLst>
                                          <p:attrName>ppt_y</p:attrName>
                                        </p:attrNameLst>
                                      </p:cBhvr>
                                      <p:tavLst>
                                        <p:tav tm="0">
                                          <p:val>
                                            <p:fltVal val="0.5"/>
                                          </p:val>
                                        </p:tav>
                                        <p:tav tm="100000">
                                          <p:val>
                                            <p:strVal val="#ppt_y"/>
                                          </p:val>
                                        </p:tav>
                                      </p:tavLst>
                                    </p:anim>
                                  </p:childTnLst>
                                </p:cTn>
                              </p:par>
                            </p:childTnLst>
                          </p:cTn>
                        </p:par>
                        <p:par>
                          <p:cTn id="36" fill="hold">
                            <p:stCondLst>
                              <p:cond delay="1500"/>
                            </p:stCondLst>
                            <p:childTnLst>
                              <p:par>
                                <p:cTn id="37" presetID="22" presetClass="entr" presetSubtype="8"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wipe(left)">
                                      <p:cBhvr>
                                        <p:cTn id="39" dur="500"/>
                                        <p:tgtEl>
                                          <p:spTgt spid="2"/>
                                        </p:tgtEl>
                                      </p:cBhvr>
                                    </p:animEffect>
                                  </p:childTnLst>
                                </p:cTn>
                              </p:par>
                            </p:childTnLst>
                          </p:cTn>
                        </p:par>
                        <p:par>
                          <p:cTn id="40" fill="hold">
                            <p:stCondLst>
                              <p:cond delay="2000"/>
                            </p:stCondLst>
                            <p:childTnLst>
                              <p:par>
                                <p:cTn id="41" presetID="22" presetClass="entr" presetSubtype="8" fill="hold" grpId="0"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left)">
                                      <p:cBhvr>
                                        <p:cTn id="43" dur="500"/>
                                        <p:tgtEl>
                                          <p:spTgt spid="8"/>
                                        </p:tgtEl>
                                      </p:cBhvr>
                                    </p:animEffect>
                                  </p:childTnLst>
                                </p:cTn>
                              </p:par>
                            </p:childTnLst>
                          </p:cTn>
                        </p:par>
                        <p:par>
                          <p:cTn id="44" fill="hold">
                            <p:stCondLst>
                              <p:cond delay="2500"/>
                            </p:stCondLst>
                            <p:childTnLst>
                              <p:par>
                                <p:cTn id="45" presetID="15" presetClass="entr" presetSubtype="0"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p:cTn id="47" dur="1000" fill="hold"/>
                                        <p:tgtEl>
                                          <p:spTgt spid="11"/>
                                        </p:tgtEl>
                                        <p:attrNameLst>
                                          <p:attrName>ppt_w</p:attrName>
                                        </p:attrNameLst>
                                      </p:cBhvr>
                                      <p:tavLst>
                                        <p:tav tm="0">
                                          <p:val>
                                            <p:fltVal val="0"/>
                                          </p:val>
                                        </p:tav>
                                        <p:tav tm="100000">
                                          <p:val>
                                            <p:strVal val="#ppt_w"/>
                                          </p:val>
                                        </p:tav>
                                      </p:tavLst>
                                    </p:anim>
                                    <p:anim calcmode="lin" valueType="num">
                                      <p:cBhvr>
                                        <p:cTn id="48" dur="1000" fill="hold"/>
                                        <p:tgtEl>
                                          <p:spTgt spid="11"/>
                                        </p:tgtEl>
                                        <p:attrNameLst>
                                          <p:attrName>ppt_h</p:attrName>
                                        </p:attrNameLst>
                                      </p:cBhvr>
                                      <p:tavLst>
                                        <p:tav tm="0">
                                          <p:val>
                                            <p:fltVal val="0"/>
                                          </p:val>
                                        </p:tav>
                                        <p:tav tm="100000">
                                          <p:val>
                                            <p:strVal val="#ppt_h"/>
                                          </p:val>
                                        </p:tav>
                                      </p:tavLst>
                                    </p:anim>
                                    <p:anim calcmode="lin" valueType="num">
                                      <p:cBhvr>
                                        <p:cTn id="49" dur="1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50" dur="1000" fill="hold"/>
                                        <p:tgtEl>
                                          <p:spTgt spid="11"/>
                                        </p:tgtEl>
                                        <p:attrNameLst>
                                          <p:attrName>ppt_y</p:attrName>
                                        </p:attrNameLst>
                                      </p:cBhvr>
                                      <p:tavLst>
                                        <p:tav tm="0" fmla="#ppt_y+(sin(-2*pi*(1-$))*-#ppt_x+cos(-2*pi*(1-$))*(1-#ppt_y))*(1-$)">
                                          <p:val>
                                            <p:fltVal val="0"/>
                                          </p:val>
                                        </p:tav>
                                        <p:tav tm="100000">
                                          <p:val>
                                            <p:fltVal val="1"/>
                                          </p:val>
                                        </p:tav>
                                      </p:tavLst>
                                    </p:anim>
                                  </p:childTnLst>
                                </p:cTn>
                              </p:par>
                            </p:childTnLst>
                          </p:cTn>
                        </p:par>
                        <p:par>
                          <p:cTn id="51" fill="hold">
                            <p:stCondLst>
                              <p:cond delay="3500"/>
                            </p:stCondLst>
                            <p:childTnLst>
                              <p:par>
                                <p:cTn id="52" presetID="23" presetClass="entr" presetSubtype="528" fill="hold" grpId="0" nodeType="afterEffect">
                                  <p:stCondLst>
                                    <p:cond delay="0"/>
                                  </p:stCondLst>
                                  <p:childTnLst>
                                    <p:set>
                                      <p:cBhvr>
                                        <p:cTn id="53" dur="1" fill="hold">
                                          <p:stCondLst>
                                            <p:cond delay="0"/>
                                          </p:stCondLst>
                                        </p:cTn>
                                        <p:tgtEl>
                                          <p:spTgt spid="10"/>
                                        </p:tgtEl>
                                        <p:attrNameLst>
                                          <p:attrName>style.visibility</p:attrName>
                                        </p:attrNameLst>
                                      </p:cBhvr>
                                      <p:to>
                                        <p:strVal val="visible"/>
                                      </p:to>
                                    </p:set>
                                    <p:anim calcmode="lin" valueType="num">
                                      <p:cBhvr>
                                        <p:cTn id="54" dur="500" fill="hold"/>
                                        <p:tgtEl>
                                          <p:spTgt spid="10"/>
                                        </p:tgtEl>
                                        <p:attrNameLst>
                                          <p:attrName>ppt_w</p:attrName>
                                        </p:attrNameLst>
                                      </p:cBhvr>
                                      <p:tavLst>
                                        <p:tav tm="0">
                                          <p:val>
                                            <p:fltVal val="0"/>
                                          </p:val>
                                        </p:tav>
                                        <p:tav tm="100000">
                                          <p:val>
                                            <p:strVal val="#ppt_w"/>
                                          </p:val>
                                        </p:tav>
                                      </p:tavLst>
                                    </p:anim>
                                    <p:anim calcmode="lin" valueType="num">
                                      <p:cBhvr>
                                        <p:cTn id="55" dur="500" fill="hold"/>
                                        <p:tgtEl>
                                          <p:spTgt spid="10"/>
                                        </p:tgtEl>
                                        <p:attrNameLst>
                                          <p:attrName>ppt_h</p:attrName>
                                        </p:attrNameLst>
                                      </p:cBhvr>
                                      <p:tavLst>
                                        <p:tav tm="0">
                                          <p:val>
                                            <p:fltVal val="0"/>
                                          </p:val>
                                        </p:tav>
                                        <p:tav tm="100000">
                                          <p:val>
                                            <p:strVal val="#ppt_h"/>
                                          </p:val>
                                        </p:tav>
                                      </p:tavLst>
                                    </p:anim>
                                    <p:anim calcmode="lin" valueType="num">
                                      <p:cBhvr>
                                        <p:cTn id="56" dur="500" fill="hold"/>
                                        <p:tgtEl>
                                          <p:spTgt spid="10"/>
                                        </p:tgtEl>
                                        <p:attrNameLst>
                                          <p:attrName>ppt_x</p:attrName>
                                        </p:attrNameLst>
                                      </p:cBhvr>
                                      <p:tavLst>
                                        <p:tav tm="0">
                                          <p:val>
                                            <p:fltVal val="0.5"/>
                                          </p:val>
                                        </p:tav>
                                        <p:tav tm="100000">
                                          <p:val>
                                            <p:strVal val="#ppt_x"/>
                                          </p:val>
                                        </p:tav>
                                      </p:tavLst>
                                    </p:anim>
                                    <p:anim calcmode="lin" valueType="num">
                                      <p:cBhvr>
                                        <p:cTn id="57" dur="500" fill="hold"/>
                                        <p:tgtEl>
                                          <p:spTgt spid="10"/>
                                        </p:tgtEl>
                                        <p:attrNameLst>
                                          <p:attrName>ppt_y</p:attrName>
                                        </p:attrNameLst>
                                      </p:cBhvr>
                                      <p:tavLst>
                                        <p:tav tm="0">
                                          <p:val>
                                            <p:fltVal val="0.5"/>
                                          </p:val>
                                        </p:tav>
                                        <p:tav tm="100000">
                                          <p:val>
                                            <p:strVal val="#ppt_y"/>
                                          </p:val>
                                        </p:tav>
                                      </p:tavLst>
                                    </p:anim>
                                  </p:childTnLst>
                                </p:cTn>
                              </p:par>
                              <p:par>
                                <p:cTn id="58" presetID="23" presetClass="entr" presetSubtype="528" fill="hold" grpId="0" nodeType="withEffect">
                                  <p:stCondLst>
                                    <p:cond delay="0"/>
                                  </p:stCondLst>
                                  <p:childTnLst>
                                    <p:set>
                                      <p:cBhvr>
                                        <p:cTn id="59" dur="1" fill="hold">
                                          <p:stCondLst>
                                            <p:cond delay="0"/>
                                          </p:stCondLst>
                                        </p:cTn>
                                        <p:tgtEl>
                                          <p:spTgt spid="12"/>
                                        </p:tgtEl>
                                        <p:attrNameLst>
                                          <p:attrName>style.visibility</p:attrName>
                                        </p:attrNameLst>
                                      </p:cBhvr>
                                      <p:to>
                                        <p:strVal val="visible"/>
                                      </p:to>
                                    </p:set>
                                    <p:anim calcmode="lin" valueType="num">
                                      <p:cBhvr>
                                        <p:cTn id="60" dur="500" fill="hold"/>
                                        <p:tgtEl>
                                          <p:spTgt spid="12"/>
                                        </p:tgtEl>
                                        <p:attrNameLst>
                                          <p:attrName>ppt_w</p:attrName>
                                        </p:attrNameLst>
                                      </p:cBhvr>
                                      <p:tavLst>
                                        <p:tav tm="0">
                                          <p:val>
                                            <p:fltVal val="0"/>
                                          </p:val>
                                        </p:tav>
                                        <p:tav tm="100000">
                                          <p:val>
                                            <p:strVal val="#ppt_w"/>
                                          </p:val>
                                        </p:tav>
                                      </p:tavLst>
                                    </p:anim>
                                    <p:anim calcmode="lin" valueType="num">
                                      <p:cBhvr>
                                        <p:cTn id="61" dur="500" fill="hold"/>
                                        <p:tgtEl>
                                          <p:spTgt spid="12"/>
                                        </p:tgtEl>
                                        <p:attrNameLst>
                                          <p:attrName>ppt_h</p:attrName>
                                        </p:attrNameLst>
                                      </p:cBhvr>
                                      <p:tavLst>
                                        <p:tav tm="0">
                                          <p:val>
                                            <p:fltVal val="0"/>
                                          </p:val>
                                        </p:tav>
                                        <p:tav tm="100000">
                                          <p:val>
                                            <p:strVal val="#ppt_h"/>
                                          </p:val>
                                        </p:tav>
                                      </p:tavLst>
                                    </p:anim>
                                    <p:anim calcmode="lin" valueType="num">
                                      <p:cBhvr>
                                        <p:cTn id="62" dur="500" fill="hold"/>
                                        <p:tgtEl>
                                          <p:spTgt spid="12"/>
                                        </p:tgtEl>
                                        <p:attrNameLst>
                                          <p:attrName>ppt_x</p:attrName>
                                        </p:attrNameLst>
                                      </p:cBhvr>
                                      <p:tavLst>
                                        <p:tav tm="0">
                                          <p:val>
                                            <p:fltVal val="0.5"/>
                                          </p:val>
                                        </p:tav>
                                        <p:tav tm="100000">
                                          <p:val>
                                            <p:strVal val="#ppt_x"/>
                                          </p:val>
                                        </p:tav>
                                      </p:tavLst>
                                    </p:anim>
                                    <p:anim calcmode="lin" valueType="num">
                                      <p:cBhvr>
                                        <p:cTn id="63" dur="500" fill="hold"/>
                                        <p:tgtEl>
                                          <p:spTgt spid="12"/>
                                        </p:tgtEl>
                                        <p:attrNameLst>
                                          <p:attrName>ppt_y</p:attrName>
                                        </p:attrNameLst>
                                      </p:cBhvr>
                                      <p:tavLst>
                                        <p:tav tm="0">
                                          <p:val>
                                            <p:fltVal val="0.5"/>
                                          </p:val>
                                        </p:tav>
                                        <p:tav tm="100000">
                                          <p:val>
                                            <p:strVal val="#ppt_y"/>
                                          </p:val>
                                        </p:tav>
                                      </p:tavLst>
                                    </p:anim>
                                  </p:childTnLst>
                                </p:cTn>
                              </p:par>
                            </p:childTnLst>
                          </p:cTn>
                        </p:par>
                        <p:par>
                          <p:cTn id="64" fill="hold">
                            <p:stCondLst>
                              <p:cond delay="4000"/>
                            </p:stCondLst>
                            <p:childTnLst>
                              <p:par>
                                <p:cTn id="65" presetID="23" presetClass="entr" presetSubtype="528" fill="hold" grpId="0" nodeType="afterEffect">
                                  <p:stCondLst>
                                    <p:cond delay="0"/>
                                  </p:stCondLst>
                                  <p:childTnLst>
                                    <p:set>
                                      <p:cBhvr>
                                        <p:cTn id="66" dur="1" fill="hold">
                                          <p:stCondLst>
                                            <p:cond delay="0"/>
                                          </p:stCondLst>
                                        </p:cTn>
                                        <p:tgtEl>
                                          <p:spTgt spid="9"/>
                                        </p:tgtEl>
                                        <p:attrNameLst>
                                          <p:attrName>style.visibility</p:attrName>
                                        </p:attrNameLst>
                                      </p:cBhvr>
                                      <p:to>
                                        <p:strVal val="visible"/>
                                      </p:to>
                                    </p:set>
                                    <p:anim calcmode="lin" valueType="num">
                                      <p:cBhvr>
                                        <p:cTn id="67" dur="500" fill="hold"/>
                                        <p:tgtEl>
                                          <p:spTgt spid="9"/>
                                        </p:tgtEl>
                                        <p:attrNameLst>
                                          <p:attrName>ppt_w</p:attrName>
                                        </p:attrNameLst>
                                      </p:cBhvr>
                                      <p:tavLst>
                                        <p:tav tm="0">
                                          <p:val>
                                            <p:fltVal val="0"/>
                                          </p:val>
                                        </p:tav>
                                        <p:tav tm="100000">
                                          <p:val>
                                            <p:strVal val="#ppt_w"/>
                                          </p:val>
                                        </p:tav>
                                      </p:tavLst>
                                    </p:anim>
                                    <p:anim calcmode="lin" valueType="num">
                                      <p:cBhvr>
                                        <p:cTn id="68" dur="500" fill="hold"/>
                                        <p:tgtEl>
                                          <p:spTgt spid="9"/>
                                        </p:tgtEl>
                                        <p:attrNameLst>
                                          <p:attrName>ppt_h</p:attrName>
                                        </p:attrNameLst>
                                      </p:cBhvr>
                                      <p:tavLst>
                                        <p:tav tm="0">
                                          <p:val>
                                            <p:fltVal val="0"/>
                                          </p:val>
                                        </p:tav>
                                        <p:tav tm="100000">
                                          <p:val>
                                            <p:strVal val="#ppt_h"/>
                                          </p:val>
                                        </p:tav>
                                      </p:tavLst>
                                    </p:anim>
                                    <p:anim calcmode="lin" valueType="num">
                                      <p:cBhvr>
                                        <p:cTn id="69" dur="500" fill="hold"/>
                                        <p:tgtEl>
                                          <p:spTgt spid="9"/>
                                        </p:tgtEl>
                                        <p:attrNameLst>
                                          <p:attrName>ppt_x</p:attrName>
                                        </p:attrNameLst>
                                      </p:cBhvr>
                                      <p:tavLst>
                                        <p:tav tm="0">
                                          <p:val>
                                            <p:fltVal val="0.5"/>
                                          </p:val>
                                        </p:tav>
                                        <p:tav tm="100000">
                                          <p:val>
                                            <p:strVal val="#ppt_x"/>
                                          </p:val>
                                        </p:tav>
                                      </p:tavLst>
                                    </p:anim>
                                    <p:anim calcmode="lin" valueType="num">
                                      <p:cBhvr>
                                        <p:cTn id="70" dur="500" fill="hold"/>
                                        <p:tgtEl>
                                          <p:spTgt spid="9"/>
                                        </p:tgtEl>
                                        <p:attrNameLst>
                                          <p:attrName>ppt_y</p:attrName>
                                        </p:attrNameLst>
                                      </p:cBhvr>
                                      <p:tavLst>
                                        <p:tav tm="0">
                                          <p:val>
                                            <p:fltVal val="0.5"/>
                                          </p:val>
                                        </p:tav>
                                        <p:tav tm="100000">
                                          <p:val>
                                            <p:strVal val="#ppt_y"/>
                                          </p:val>
                                        </p:tav>
                                      </p:tavLst>
                                    </p:anim>
                                  </p:childTnLst>
                                </p:cTn>
                              </p:par>
                              <p:par>
                                <p:cTn id="71" presetID="23" presetClass="entr" presetSubtype="528" fill="hold" grpId="0" nodeType="withEffect">
                                  <p:stCondLst>
                                    <p:cond delay="0"/>
                                  </p:stCondLst>
                                  <p:childTnLst>
                                    <p:set>
                                      <p:cBhvr>
                                        <p:cTn id="72" dur="1" fill="hold">
                                          <p:stCondLst>
                                            <p:cond delay="0"/>
                                          </p:stCondLst>
                                        </p:cTn>
                                        <p:tgtEl>
                                          <p:spTgt spid="13"/>
                                        </p:tgtEl>
                                        <p:attrNameLst>
                                          <p:attrName>style.visibility</p:attrName>
                                        </p:attrNameLst>
                                      </p:cBhvr>
                                      <p:to>
                                        <p:strVal val="visible"/>
                                      </p:to>
                                    </p:set>
                                    <p:anim calcmode="lin" valueType="num">
                                      <p:cBhvr>
                                        <p:cTn id="73" dur="500" fill="hold"/>
                                        <p:tgtEl>
                                          <p:spTgt spid="13"/>
                                        </p:tgtEl>
                                        <p:attrNameLst>
                                          <p:attrName>ppt_w</p:attrName>
                                        </p:attrNameLst>
                                      </p:cBhvr>
                                      <p:tavLst>
                                        <p:tav tm="0">
                                          <p:val>
                                            <p:fltVal val="0"/>
                                          </p:val>
                                        </p:tav>
                                        <p:tav tm="100000">
                                          <p:val>
                                            <p:strVal val="#ppt_w"/>
                                          </p:val>
                                        </p:tav>
                                      </p:tavLst>
                                    </p:anim>
                                    <p:anim calcmode="lin" valueType="num">
                                      <p:cBhvr>
                                        <p:cTn id="74" dur="500" fill="hold"/>
                                        <p:tgtEl>
                                          <p:spTgt spid="13"/>
                                        </p:tgtEl>
                                        <p:attrNameLst>
                                          <p:attrName>ppt_h</p:attrName>
                                        </p:attrNameLst>
                                      </p:cBhvr>
                                      <p:tavLst>
                                        <p:tav tm="0">
                                          <p:val>
                                            <p:fltVal val="0"/>
                                          </p:val>
                                        </p:tav>
                                        <p:tav tm="100000">
                                          <p:val>
                                            <p:strVal val="#ppt_h"/>
                                          </p:val>
                                        </p:tav>
                                      </p:tavLst>
                                    </p:anim>
                                    <p:anim calcmode="lin" valueType="num">
                                      <p:cBhvr>
                                        <p:cTn id="75" dur="500" fill="hold"/>
                                        <p:tgtEl>
                                          <p:spTgt spid="13"/>
                                        </p:tgtEl>
                                        <p:attrNameLst>
                                          <p:attrName>ppt_x</p:attrName>
                                        </p:attrNameLst>
                                      </p:cBhvr>
                                      <p:tavLst>
                                        <p:tav tm="0">
                                          <p:val>
                                            <p:fltVal val="0.5"/>
                                          </p:val>
                                        </p:tav>
                                        <p:tav tm="100000">
                                          <p:val>
                                            <p:strVal val="#ppt_x"/>
                                          </p:val>
                                        </p:tav>
                                      </p:tavLst>
                                    </p:anim>
                                    <p:anim calcmode="lin" valueType="num">
                                      <p:cBhvr>
                                        <p:cTn id="76" dur="500" fill="hold"/>
                                        <p:tgtEl>
                                          <p:spTgt spid="13"/>
                                        </p:tgtEl>
                                        <p:attrNameLst>
                                          <p:attrName>ppt_y</p:attrName>
                                        </p:attrNameLst>
                                      </p:cBhvr>
                                      <p:tavLst>
                                        <p:tav tm="0">
                                          <p:val>
                                            <p:fltVal val="0.5"/>
                                          </p:val>
                                        </p:tav>
                                        <p:tav tm="100000">
                                          <p:val>
                                            <p:strVal val="#ppt_y"/>
                                          </p:val>
                                        </p:tav>
                                      </p:tavLst>
                                    </p:anim>
                                  </p:childTnLst>
                                </p:cTn>
                              </p:par>
                            </p:childTnLst>
                          </p:cTn>
                        </p:par>
                        <p:par>
                          <p:cTn id="77" fill="hold">
                            <p:stCondLst>
                              <p:cond delay="4500"/>
                            </p:stCondLst>
                            <p:childTnLst>
                              <p:par>
                                <p:cTn id="78" presetID="42" presetClass="entr" presetSubtype="0" fill="hold" grpId="0" nodeType="afterEffect">
                                  <p:stCondLst>
                                    <p:cond delay="0"/>
                                  </p:stCondLst>
                                  <p:childTnLst>
                                    <p:set>
                                      <p:cBhvr>
                                        <p:cTn id="79" dur="1" fill="hold">
                                          <p:stCondLst>
                                            <p:cond delay="0"/>
                                          </p:stCondLst>
                                        </p:cTn>
                                        <p:tgtEl>
                                          <p:spTgt spid="14"/>
                                        </p:tgtEl>
                                        <p:attrNameLst>
                                          <p:attrName>style.visibility</p:attrName>
                                        </p:attrNameLst>
                                      </p:cBhvr>
                                      <p:to>
                                        <p:strVal val="visible"/>
                                      </p:to>
                                    </p:set>
                                    <p:animEffect transition="in" filter="fade">
                                      <p:cBhvr>
                                        <p:cTn id="80" dur="1000"/>
                                        <p:tgtEl>
                                          <p:spTgt spid="14"/>
                                        </p:tgtEl>
                                      </p:cBhvr>
                                    </p:animEffect>
                                    <p:anim calcmode="lin" valueType="num">
                                      <p:cBhvr>
                                        <p:cTn id="81" dur="1000" fill="hold"/>
                                        <p:tgtEl>
                                          <p:spTgt spid="14"/>
                                        </p:tgtEl>
                                        <p:attrNameLst>
                                          <p:attrName>ppt_x</p:attrName>
                                        </p:attrNameLst>
                                      </p:cBhvr>
                                      <p:tavLst>
                                        <p:tav tm="0">
                                          <p:val>
                                            <p:strVal val="#ppt_x"/>
                                          </p:val>
                                        </p:tav>
                                        <p:tav tm="100000">
                                          <p:val>
                                            <p:strVal val="#ppt_x"/>
                                          </p:val>
                                        </p:tav>
                                      </p:tavLst>
                                    </p:anim>
                                    <p:anim calcmode="lin" valueType="num">
                                      <p:cBhvr>
                                        <p:cTn id="82" dur="1000" fill="hold"/>
                                        <p:tgtEl>
                                          <p:spTgt spid="14"/>
                                        </p:tgtEl>
                                        <p:attrNameLst>
                                          <p:attrName>ppt_y</p:attrName>
                                        </p:attrNameLst>
                                      </p:cBhvr>
                                      <p:tavLst>
                                        <p:tav tm="0">
                                          <p:val>
                                            <p:strVal val="#ppt_y+.1"/>
                                          </p:val>
                                        </p:tav>
                                        <p:tav tm="100000">
                                          <p:val>
                                            <p:strVal val="#ppt_y"/>
                                          </p:val>
                                        </p:tav>
                                      </p:tavLst>
                                    </p:anim>
                                  </p:childTnLst>
                                </p:cTn>
                              </p:par>
                            </p:childTnLst>
                          </p:cTn>
                        </p:par>
                        <p:par>
                          <p:cTn id="83" fill="hold">
                            <p:stCondLst>
                              <p:cond delay="5500"/>
                            </p:stCondLst>
                            <p:childTnLst>
                              <p:par>
                                <p:cTn id="84" presetID="42" presetClass="entr" presetSubtype="0" fill="hold" grpId="0" nodeType="after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fade">
                                      <p:cBhvr>
                                        <p:cTn id="86" dur="1000"/>
                                        <p:tgtEl>
                                          <p:spTgt spid="15"/>
                                        </p:tgtEl>
                                      </p:cBhvr>
                                    </p:animEffect>
                                    <p:anim calcmode="lin" valueType="num">
                                      <p:cBhvr>
                                        <p:cTn id="87" dur="1000" fill="hold"/>
                                        <p:tgtEl>
                                          <p:spTgt spid="15"/>
                                        </p:tgtEl>
                                        <p:attrNameLst>
                                          <p:attrName>ppt_x</p:attrName>
                                        </p:attrNameLst>
                                      </p:cBhvr>
                                      <p:tavLst>
                                        <p:tav tm="0">
                                          <p:val>
                                            <p:strVal val="#ppt_x"/>
                                          </p:val>
                                        </p:tav>
                                        <p:tav tm="100000">
                                          <p:val>
                                            <p:strVal val="#ppt_x"/>
                                          </p:val>
                                        </p:tav>
                                      </p:tavLst>
                                    </p:anim>
                                    <p:anim calcmode="lin" valueType="num">
                                      <p:cBhvr>
                                        <p:cTn id="88" dur="1000" fill="hold"/>
                                        <p:tgtEl>
                                          <p:spTgt spid="15"/>
                                        </p:tgtEl>
                                        <p:attrNameLst>
                                          <p:attrName>ppt_y</p:attrName>
                                        </p:attrNameLst>
                                      </p:cBhvr>
                                      <p:tavLst>
                                        <p:tav tm="0">
                                          <p:val>
                                            <p:strVal val="#ppt_y+.1"/>
                                          </p:val>
                                        </p:tav>
                                        <p:tav tm="100000">
                                          <p:val>
                                            <p:strVal val="#ppt_y"/>
                                          </p:val>
                                        </p:tav>
                                      </p:tavLst>
                                    </p:anim>
                                  </p:childTnLst>
                                </p:cTn>
                              </p:par>
                            </p:childTnLst>
                          </p:cTn>
                        </p:par>
                        <p:par>
                          <p:cTn id="89" fill="hold">
                            <p:stCondLst>
                              <p:cond delay="6500"/>
                            </p:stCondLst>
                            <p:childTnLst>
                              <p:par>
                                <p:cTn id="90" presetID="42" presetClass="entr" presetSubtype="0" fill="hold" grpId="0" nodeType="afterEffect">
                                  <p:stCondLst>
                                    <p:cond delay="0"/>
                                  </p:stCondLst>
                                  <p:childTnLst>
                                    <p:set>
                                      <p:cBhvr>
                                        <p:cTn id="91" dur="1" fill="hold">
                                          <p:stCondLst>
                                            <p:cond delay="0"/>
                                          </p:stCondLst>
                                        </p:cTn>
                                        <p:tgtEl>
                                          <p:spTgt spid="16"/>
                                        </p:tgtEl>
                                        <p:attrNameLst>
                                          <p:attrName>style.visibility</p:attrName>
                                        </p:attrNameLst>
                                      </p:cBhvr>
                                      <p:to>
                                        <p:strVal val="visible"/>
                                      </p:to>
                                    </p:set>
                                    <p:animEffect transition="in" filter="fade">
                                      <p:cBhvr>
                                        <p:cTn id="92" dur="1000"/>
                                        <p:tgtEl>
                                          <p:spTgt spid="16"/>
                                        </p:tgtEl>
                                      </p:cBhvr>
                                    </p:animEffect>
                                    <p:anim calcmode="lin" valueType="num">
                                      <p:cBhvr>
                                        <p:cTn id="93" dur="1000" fill="hold"/>
                                        <p:tgtEl>
                                          <p:spTgt spid="16"/>
                                        </p:tgtEl>
                                        <p:attrNameLst>
                                          <p:attrName>ppt_x</p:attrName>
                                        </p:attrNameLst>
                                      </p:cBhvr>
                                      <p:tavLst>
                                        <p:tav tm="0">
                                          <p:val>
                                            <p:strVal val="#ppt_x"/>
                                          </p:val>
                                        </p:tav>
                                        <p:tav tm="100000">
                                          <p:val>
                                            <p:strVal val="#ppt_x"/>
                                          </p:val>
                                        </p:tav>
                                      </p:tavLst>
                                    </p:anim>
                                    <p:anim calcmode="lin" valueType="num">
                                      <p:cBhvr>
                                        <p:cTn id="9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p:bldP spid="10" grpId="0"/>
      <p:bldP spid="11" grpId="0"/>
      <p:bldP spid="12" grpId="0"/>
      <p:bldP spid="13" grpId="0"/>
      <p:bldP spid="14" grpId="0"/>
      <p:bldP spid="15" grpId="0"/>
      <p:bldP spid="1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4) 复件 4\ba8d822b65905f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2" y="-9206"/>
            <a:ext cx="8991600" cy="5057774"/>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768475" y="1764665"/>
            <a:ext cx="4342130" cy="1014730"/>
          </a:xfrm>
          <a:prstGeom prst="rect">
            <a:avLst/>
          </a:prstGeom>
        </p:spPr>
        <p:txBody>
          <a:bodyPr wrap="square">
            <a:spAutoFit/>
          </a:bodyPr>
          <a:lstStyle/>
          <a:p>
            <a:r>
              <a:rPr lang="en-US" altLang="zh-CN" sz="6000" dirty="0">
                <a:latin typeface="方正颜宋简体_中" panose="02000000000000000000" pitchFamily="2" charset="-122"/>
                <a:ea typeface="方正颜宋简体_中" panose="02000000000000000000" pitchFamily="2" charset="-122"/>
              </a:rPr>
              <a:t>Thank you</a:t>
            </a:r>
            <a:r>
              <a:rPr lang="zh-CN" altLang="en-US" sz="6000" dirty="0">
                <a:latin typeface="方正颜宋简体_中" panose="02000000000000000000" pitchFamily="2" charset="-122"/>
                <a:ea typeface="方正颜宋简体_中" panose="02000000000000000000" pitchFamily="2" charset="-122"/>
              </a:rPr>
              <a:t>！</a:t>
            </a:r>
          </a:p>
        </p:txBody>
      </p:sp>
      <p:cxnSp>
        <p:nvCxnSpPr>
          <p:cNvPr id="6" name="直接连接符 5"/>
          <p:cNvCxnSpPr/>
          <p:nvPr/>
        </p:nvCxnSpPr>
        <p:spPr>
          <a:xfrm flipV="1">
            <a:off x="2196465" y="2879725"/>
            <a:ext cx="3096260" cy="6985"/>
          </a:xfrm>
          <a:prstGeom prst="line">
            <a:avLst/>
          </a:prstGeom>
          <a:ln w="25400">
            <a:solidFill>
              <a:srgbClr val="EB193E"/>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3410"/>
    </mc:Choice>
    <mc:Fallback xmlns="">
      <p:transition spd="slow" advTm="34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by="(-#ppt_w*2)" calcmode="lin" valueType="num">
                                      <p:cBhvr rctx="PPT">
                                        <p:cTn id="7" dur="250" autoRev="1" fill="hold">
                                          <p:stCondLst>
                                            <p:cond delay="0"/>
                                          </p:stCondLst>
                                        </p:cTn>
                                        <p:tgtEl>
                                          <p:spTgt spid="5"/>
                                        </p:tgtEl>
                                        <p:attrNameLst>
                                          <p:attrName>ppt_w</p:attrName>
                                        </p:attrNameLst>
                                      </p:cBhvr>
                                    </p:anim>
                                    <p:anim by="(#ppt_w*0.50)" calcmode="lin" valueType="num">
                                      <p:cBhvr>
                                        <p:cTn id="8" dur="250" decel="50000" autoRev="1" fill="hold">
                                          <p:stCondLst>
                                            <p:cond delay="0"/>
                                          </p:stCondLst>
                                        </p:cTn>
                                        <p:tgtEl>
                                          <p:spTgt spid="5"/>
                                        </p:tgtEl>
                                        <p:attrNameLst>
                                          <p:attrName>ppt_x</p:attrName>
                                        </p:attrNameLst>
                                      </p:cBhvr>
                                    </p:anim>
                                    <p:anim from="(-#ppt_h/2)" to="(#ppt_y)" calcmode="lin" valueType="num">
                                      <p:cBhvr>
                                        <p:cTn id="9" dur="500" fill="hold">
                                          <p:stCondLst>
                                            <p:cond delay="0"/>
                                          </p:stCondLst>
                                        </p:cTn>
                                        <p:tgtEl>
                                          <p:spTgt spid="5"/>
                                        </p:tgtEl>
                                        <p:attrNameLst>
                                          <p:attrName>ppt_y</p:attrName>
                                        </p:attrNameLst>
                                      </p:cBhvr>
                                    </p:anim>
                                    <p:animRot by="21600000">
                                      <p:cBhvr>
                                        <p:cTn id="10" dur="500" fill="hold">
                                          <p:stCondLst>
                                            <p:cond delay="0"/>
                                          </p:stCondLst>
                                        </p:cTn>
                                        <p:tgtEl>
                                          <p:spTgt spid="5"/>
                                        </p:tgtEl>
                                        <p:attrNameLst>
                                          <p:attrName>r</p:attrName>
                                        </p:attrNameLst>
                                      </p:cBhvr>
                                    </p:animRot>
                                  </p:childTnLst>
                                </p:cTn>
                              </p:par>
                            </p:childTnLst>
                          </p:cTn>
                        </p:par>
                        <p:par>
                          <p:cTn id="11" fill="hold">
                            <p:stCondLst>
                              <p:cond delay="949"/>
                            </p:stCondLst>
                            <p:childTnLst>
                              <p:par>
                                <p:cTn id="12" presetID="16" presetClass="entr" presetSubtype="21"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4) 复件 4\ba8d822b65905f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2" y="-9206"/>
            <a:ext cx="8991600" cy="5057774"/>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2106012" y="1863902"/>
            <a:ext cx="1897380" cy="922020"/>
          </a:xfrm>
          <a:prstGeom prst="rect">
            <a:avLst/>
          </a:prstGeom>
        </p:spPr>
        <p:txBody>
          <a:bodyPr wrap="none">
            <a:spAutoFit/>
          </a:bodyPr>
          <a:lstStyle/>
          <a:p>
            <a:r>
              <a:rPr lang="en-US" sz="5400" dirty="0">
                <a:latin typeface="方正颜宋简体_中" panose="02000000000000000000" pitchFamily="2" charset="-122"/>
                <a:ea typeface="方正颜宋简体_中" panose="02000000000000000000" pitchFamily="2" charset="-122"/>
              </a:rPr>
              <a:t>Q &amp; A</a:t>
            </a:r>
          </a:p>
        </p:txBody>
      </p:sp>
      <p:cxnSp>
        <p:nvCxnSpPr>
          <p:cNvPr id="6" name="直接连接符 5"/>
          <p:cNvCxnSpPr/>
          <p:nvPr/>
        </p:nvCxnSpPr>
        <p:spPr>
          <a:xfrm flipV="1">
            <a:off x="2082800" y="2865120"/>
            <a:ext cx="1944370" cy="6985"/>
          </a:xfrm>
          <a:prstGeom prst="line">
            <a:avLst/>
          </a:prstGeom>
          <a:ln w="25400">
            <a:solidFill>
              <a:srgbClr val="EB193E"/>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3410"/>
    </mc:Choice>
    <mc:Fallback xmlns="">
      <p:transition spd="slow" advTm="34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by="(-#ppt_w*2)" calcmode="lin" valueType="num">
                                      <p:cBhvr rctx="PPT">
                                        <p:cTn id="7" dur="250" autoRev="1" fill="hold">
                                          <p:stCondLst>
                                            <p:cond delay="0"/>
                                          </p:stCondLst>
                                        </p:cTn>
                                        <p:tgtEl>
                                          <p:spTgt spid="5"/>
                                        </p:tgtEl>
                                        <p:attrNameLst>
                                          <p:attrName>ppt_w</p:attrName>
                                        </p:attrNameLst>
                                      </p:cBhvr>
                                    </p:anim>
                                    <p:anim by="(#ppt_w*0.50)" calcmode="lin" valueType="num">
                                      <p:cBhvr>
                                        <p:cTn id="8" dur="250" decel="50000" autoRev="1" fill="hold">
                                          <p:stCondLst>
                                            <p:cond delay="0"/>
                                          </p:stCondLst>
                                        </p:cTn>
                                        <p:tgtEl>
                                          <p:spTgt spid="5"/>
                                        </p:tgtEl>
                                        <p:attrNameLst>
                                          <p:attrName>ppt_x</p:attrName>
                                        </p:attrNameLst>
                                      </p:cBhvr>
                                    </p:anim>
                                    <p:anim from="(-#ppt_h/2)" to="(#ppt_y)" calcmode="lin" valueType="num">
                                      <p:cBhvr>
                                        <p:cTn id="9" dur="500" fill="hold">
                                          <p:stCondLst>
                                            <p:cond delay="0"/>
                                          </p:stCondLst>
                                        </p:cTn>
                                        <p:tgtEl>
                                          <p:spTgt spid="5"/>
                                        </p:tgtEl>
                                        <p:attrNameLst>
                                          <p:attrName>ppt_y</p:attrName>
                                        </p:attrNameLst>
                                      </p:cBhvr>
                                    </p:anim>
                                    <p:animRot by="21600000">
                                      <p:cBhvr>
                                        <p:cTn id="10" dur="500" fill="hold">
                                          <p:stCondLst>
                                            <p:cond delay="0"/>
                                          </p:stCondLst>
                                        </p:cTn>
                                        <p:tgtEl>
                                          <p:spTgt spid="5"/>
                                        </p:tgtEl>
                                        <p:attrNameLst>
                                          <p:attrName>r</p:attrName>
                                        </p:attrNameLst>
                                      </p:cBhvr>
                                    </p:animRot>
                                  </p:childTnLst>
                                </p:cTn>
                              </p:par>
                            </p:childTnLst>
                          </p:cTn>
                        </p:par>
                        <p:par>
                          <p:cTn id="11" fill="hold">
                            <p:stCondLst>
                              <p:cond delay="699"/>
                            </p:stCondLst>
                            <p:childTnLst>
                              <p:par>
                                <p:cTn id="12" presetID="16" presetClass="entr" presetSubtype="21"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316261" y="298621"/>
            <a:ext cx="1800493"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持续集成的定义</a:t>
            </a:r>
          </a:p>
        </p:txBody>
      </p:sp>
      <p:sp>
        <p:nvSpPr>
          <p:cNvPr id="17" name="矩形 16"/>
          <p:cNvSpPr/>
          <p:nvPr/>
        </p:nvSpPr>
        <p:spPr>
          <a:xfrm>
            <a:off x="1332210" y="556195"/>
            <a:ext cx="1340432"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Definition of CI</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12" name="矩形 11"/>
          <p:cNvSpPr/>
          <p:nvPr/>
        </p:nvSpPr>
        <p:spPr>
          <a:xfrm flipH="1">
            <a:off x="4090273" y="1086445"/>
            <a:ext cx="4688555" cy="1516977"/>
          </a:xfrm>
          <a:prstGeom prst="rect">
            <a:avLst/>
          </a:prstGeom>
          <a:effectLst/>
        </p:spPr>
        <p:txBody>
          <a:bodyPr wrap="square" lIns="119784" tIns="59892" rIns="119784" bIns="59892">
            <a:spAutoFit/>
          </a:bodyPr>
          <a:lstStyle/>
          <a:p>
            <a:pPr>
              <a:lnSpc>
                <a:spcPct val="150000"/>
              </a:lnSpc>
            </a:pP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    </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 </a:t>
            </a:r>
            <a:r>
              <a:rPr lang="zh-CN" altLang="en-US" sz="2000" dirty="0">
                <a:solidFill>
                  <a:srgbClr val="FF0000"/>
                </a:solidFill>
                <a:latin typeface="Times New Roman" panose="02020603050405020304" pitchFamily="18" charset="0"/>
                <a:ea typeface="方正颜宋简体_中" panose="02000000000000000000" pitchFamily="2" charset="-122"/>
              </a:rPr>
              <a:t>持续集成 </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是一种</a:t>
            </a:r>
            <a:r>
              <a:rPr lang="zh-CN" altLang="en-US" sz="1400" dirty="0">
                <a:solidFill>
                  <a:srgbClr val="FF0000"/>
                </a:solidFill>
                <a:latin typeface="Times New Roman" panose="02020603050405020304" pitchFamily="18" charset="0"/>
                <a:ea typeface="方正颜宋简体_中" panose="02000000000000000000" pitchFamily="2" charset="-122"/>
              </a:rPr>
              <a:t>软件开发实践</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，即团队开发成员</a:t>
            </a:r>
            <a:r>
              <a:rPr lang="zh-CN" altLang="en-US" sz="1400" dirty="0">
                <a:solidFill>
                  <a:srgbClr val="FF0000"/>
                </a:solidFill>
                <a:latin typeface="Times New Roman" panose="02020603050405020304" pitchFamily="18" charset="0"/>
                <a:ea typeface="方正颜宋简体_中" panose="02000000000000000000" pitchFamily="2" charset="-122"/>
              </a:rPr>
              <a:t>经常集成</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他们的工作。通常，每个成员每天至少集成一次，也就意味着每天可能发生多次集成。每次集成都通过</a:t>
            </a:r>
            <a:r>
              <a:rPr lang="zh-CN" altLang="en-US" sz="1400" dirty="0">
                <a:solidFill>
                  <a:srgbClr val="FF0000"/>
                </a:solidFill>
                <a:latin typeface="Times New Roman" panose="02020603050405020304" pitchFamily="18" charset="0"/>
                <a:ea typeface="方正颜宋简体_中" panose="02000000000000000000" pitchFamily="2" charset="-122"/>
              </a:rPr>
              <a:t>自动化的构建</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来验证，从而</a:t>
            </a:r>
            <a:r>
              <a:rPr lang="zh-CN" altLang="en-US" sz="1400" dirty="0">
                <a:solidFill>
                  <a:srgbClr val="FF0000"/>
                </a:solidFill>
                <a:latin typeface="Times New Roman" panose="02020603050405020304" pitchFamily="18" charset="0"/>
                <a:ea typeface="方正颜宋简体_中" panose="02000000000000000000" pitchFamily="2" charset="-122"/>
              </a:rPr>
              <a:t>尽早地</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发现集成错误。”</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29" name="组合 28"/>
          <p:cNvGrpSpPr/>
          <p:nvPr/>
        </p:nvGrpSpPr>
        <p:grpSpPr>
          <a:xfrm>
            <a:off x="284132" y="1192691"/>
            <a:ext cx="4272241" cy="2759630"/>
            <a:chOff x="577786" y="1367032"/>
            <a:chExt cx="4272241" cy="2759630"/>
          </a:xfrm>
        </p:grpSpPr>
        <p:sp>
          <p:nvSpPr>
            <p:cNvPr id="2" name="泪滴形 1"/>
            <p:cNvSpPr/>
            <p:nvPr/>
          </p:nvSpPr>
          <p:spPr>
            <a:xfrm rot="8035252">
              <a:off x="583696" y="1361122"/>
              <a:ext cx="2610846" cy="2622666"/>
            </a:xfrm>
            <a:prstGeom prst="teardrop">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solidFill>
                  <a:schemeClr val="bg2">
                    <a:lumMod val="10000"/>
                  </a:schemeClr>
                </a:solidFill>
                <a:latin typeface="Times New Roman" panose="02020603050405020304" pitchFamily="18" charset="0"/>
                <a:ea typeface="方正颜宋简体_中" panose="02000000000000000000" pitchFamily="2" charset="-122"/>
              </a:endParaRPr>
            </a:p>
          </p:txBody>
        </p:sp>
        <p:grpSp>
          <p:nvGrpSpPr>
            <p:cNvPr id="28" name="组合 27"/>
            <p:cNvGrpSpPr/>
            <p:nvPr/>
          </p:nvGrpSpPr>
          <p:grpSpPr>
            <a:xfrm>
              <a:off x="683773" y="1452174"/>
              <a:ext cx="4166254" cy="2674488"/>
              <a:chOff x="683773" y="1452174"/>
              <a:chExt cx="4166254" cy="2674488"/>
            </a:xfrm>
          </p:grpSpPr>
          <p:sp>
            <p:nvSpPr>
              <p:cNvPr id="3" name="泪滴形 2"/>
              <p:cNvSpPr/>
              <p:nvPr/>
            </p:nvSpPr>
            <p:spPr>
              <a:xfrm rot="8035252">
                <a:off x="2871432" y="2378986"/>
                <a:ext cx="1743729" cy="1751623"/>
              </a:xfrm>
              <a:prstGeom prst="teardrop">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10" name="矩形 9"/>
              <p:cNvSpPr/>
              <p:nvPr/>
            </p:nvSpPr>
            <p:spPr>
              <a:xfrm flipH="1">
                <a:off x="2909521" y="3145141"/>
                <a:ext cx="1692724" cy="732083"/>
              </a:xfrm>
              <a:prstGeom prst="rect">
                <a:avLst/>
              </a:prstGeom>
              <a:effectLst/>
            </p:spPr>
            <p:txBody>
              <a:bodyPr wrap="square" lIns="119784" tIns="59892" rIns="119784" bIns="59892">
                <a:spAutoFit/>
              </a:bodyPr>
              <a:lstStyle/>
              <a:p>
                <a:pPr algn="ctr">
                  <a:lnSpc>
                    <a:spcPct val="150000"/>
                  </a:lnSpc>
                </a:pPr>
                <a:r>
                  <a:rPr lang="en-US" altLang="zh-CN" sz="1400" dirty="0" err="1">
                    <a:solidFill>
                      <a:schemeClr val="bg1"/>
                    </a:solidFill>
                    <a:latin typeface="Times New Roman" panose="02020603050405020304" pitchFamily="18" charset="0"/>
                    <a:ea typeface="方正颜宋简体_中" panose="02000000000000000000" pitchFamily="2" charset="-122"/>
                  </a:rPr>
                  <a:t>ThoughtWorks</a:t>
                </a:r>
                <a:r>
                  <a:rPr lang="zh-CN" altLang="en-US" sz="1400" dirty="0">
                    <a:solidFill>
                      <a:schemeClr val="bg1"/>
                    </a:solidFill>
                    <a:latin typeface="Times New Roman" panose="02020603050405020304" pitchFamily="18" charset="0"/>
                    <a:ea typeface="方正颜宋简体_中" panose="02000000000000000000" pitchFamily="2" charset="-122"/>
                  </a:rPr>
                  <a:t>公司</a:t>
                </a:r>
                <a:endParaRPr lang="en-US" altLang="zh-CN" sz="1400" dirty="0">
                  <a:solidFill>
                    <a:schemeClr val="bg1"/>
                  </a:solidFill>
                  <a:latin typeface="Times New Roman" panose="02020603050405020304" pitchFamily="18" charset="0"/>
                  <a:ea typeface="方正颜宋简体_中" panose="02000000000000000000" pitchFamily="2" charset="-122"/>
                </a:endParaRPr>
              </a:p>
              <a:p>
                <a:pPr algn="ctr">
                  <a:lnSpc>
                    <a:spcPct val="150000"/>
                  </a:lnSpc>
                </a:pPr>
                <a:r>
                  <a:rPr lang="zh-CN" altLang="en-US" sz="1400" dirty="0">
                    <a:solidFill>
                      <a:schemeClr val="bg1"/>
                    </a:solidFill>
                    <a:latin typeface="Times New Roman" panose="02020603050405020304" pitchFamily="18" charset="0"/>
                    <a:ea typeface="方正颜宋简体_中" panose="02000000000000000000" pitchFamily="2" charset="-122"/>
                  </a:rPr>
                  <a:t>首席科学家</a:t>
                </a:r>
                <a:endParaRPr lang="en-US" altLang="zh-CN" sz="1400" dirty="0">
                  <a:solidFill>
                    <a:schemeClr val="bg1"/>
                  </a:solidFill>
                  <a:latin typeface="Times New Roman" panose="02020603050405020304" pitchFamily="18" charset="0"/>
                  <a:ea typeface="方正颜宋简体_中" panose="02000000000000000000" pitchFamily="2" charset="-122"/>
                </a:endParaRPr>
              </a:p>
            </p:txBody>
          </p:sp>
          <p:sp>
            <p:nvSpPr>
              <p:cNvPr id="11" name="矩形 10"/>
              <p:cNvSpPr/>
              <p:nvPr/>
            </p:nvSpPr>
            <p:spPr>
              <a:xfrm>
                <a:off x="3038418" y="2916339"/>
                <a:ext cx="1811609" cy="326138"/>
              </a:xfrm>
              <a:prstGeom prst="rect">
                <a:avLst/>
              </a:prstGeom>
            </p:spPr>
            <p:txBody>
              <a:bodyPr wrap="square" lIns="119784" tIns="59892" rIns="119784" bIns="59892">
                <a:spAutoFit/>
              </a:bodyPr>
              <a:lstStyle/>
              <a:p>
                <a:pPr algn="just" defTabSz="1197610" fontAlgn="base">
                  <a:lnSpc>
                    <a:spcPts val="1570"/>
                  </a:lnSpc>
                  <a:spcBef>
                    <a:spcPct val="0"/>
                  </a:spcBef>
                  <a:spcAft>
                    <a:spcPct val="0"/>
                  </a:spcAft>
                </a:pPr>
                <a:r>
                  <a:rPr lang="en-US" altLang="zh-CN" sz="1400" b="1" dirty="0">
                    <a:solidFill>
                      <a:schemeClr val="bg1"/>
                    </a:solidFill>
                    <a:latin typeface="微软雅黑" panose="020B0503020204020204" pitchFamily="34" charset="-122"/>
                    <a:ea typeface="微软雅黑" panose="020B0503020204020204" pitchFamily="34" charset="-122"/>
                  </a:rPr>
                  <a:t>Martin fowler</a:t>
                </a:r>
              </a:p>
            </p:txBody>
          </p:sp>
          <p:pic>
            <p:nvPicPr>
              <p:cNvPr id="25" name="图片 24"/>
              <p:cNvPicPr>
                <a:picLocks noChangeAspect="1"/>
              </p:cNvPicPr>
              <p:nvPr/>
            </p:nvPicPr>
            <p:blipFill>
              <a:blip r:embed="rId3"/>
              <a:srcRect l="9046" t="1113" r="19974" b="4247"/>
              <a:stretch>
                <a:fillRect/>
              </a:stretch>
            </p:blipFill>
            <p:spPr>
              <a:xfrm>
                <a:off x="683773" y="1452174"/>
                <a:ext cx="2415267" cy="2415267"/>
              </a:xfrm>
              <a:custGeom>
                <a:avLst/>
                <a:gdLst>
                  <a:gd name="connsiteX0" fmla="*/ 1179308 w 2358616"/>
                  <a:gd name="connsiteY0" fmla="*/ 0 h 2358616"/>
                  <a:gd name="connsiteX1" fmla="*/ 2358616 w 2358616"/>
                  <a:gd name="connsiteY1" fmla="*/ 1179308 h 2358616"/>
                  <a:gd name="connsiteX2" fmla="*/ 1179308 w 2358616"/>
                  <a:gd name="connsiteY2" fmla="*/ 2358616 h 2358616"/>
                  <a:gd name="connsiteX3" fmla="*/ 0 w 2358616"/>
                  <a:gd name="connsiteY3" fmla="*/ 1179308 h 2358616"/>
                  <a:gd name="connsiteX4" fmla="*/ 1179308 w 2358616"/>
                  <a:gd name="connsiteY4" fmla="*/ 0 h 2358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8616" h="2358616">
                    <a:moveTo>
                      <a:pt x="1179308" y="0"/>
                    </a:moveTo>
                    <a:cubicBezTo>
                      <a:pt x="1830622" y="0"/>
                      <a:pt x="2358616" y="527994"/>
                      <a:pt x="2358616" y="1179308"/>
                    </a:cubicBezTo>
                    <a:cubicBezTo>
                      <a:pt x="2358616" y="1830622"/>
                      <a:pt x="1830622" y="2358616"/>
                      <a:pt x="1179308" y="2358616"/>
                    </a:cubicBezTo>
                    <a:cubicBezTo>
                      <a:pt x="527994" y="2358616"/>
                      <a:pt x="0" y="1830622"/>
                      <a:pt x="0" y="1179308"/>
                    </a:cubicBezTo>
                    <a:cubicBezTo>
                      <a:pt x="0" y="527994"/>
                      <a:pt x="527994" y="0"/>
                      <a:pt x="1179308" y="0"/>
                    </a:cubicBezTo>
                    <a:close/>
                  </a:path>
                </a:pathLst>
              </a:custGeom>
            </p:spPr>
          </p:pic>
        </p:grpSp>
      </p:grpSp>
      <p:sp>
        <p:nvSpPr>
          <p:cNvPr id="26" name="矩形 25"/>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sp>
        <p:nvSpPr>
          <p:cNvPr id="30" name="矩形 29"/>
          <p:cNvSpPr/>
          <p:nvPr/>
        </p:nvSpPr>
        <p:spPr>
          <a:xfrm flipH="1">
            <a:off x="4454661" y="2705170"/>
            <a:ext cx="4406294" cy="631671"/>
          </a:xfrm>
          <a:prstGeom prst="rect">
            <a:avLst/>
          </a:prstGeom>
          <a:effectLst/>
        </p:spPr>
        <p:txBody>
          <a:bodyPr wrap="square" lIns="119784" tIns="59892" rIns="119784" bIns="59892">
            <a:spAutoFit/>
          </a:bodyPr>
          <a:lstStyle/>
          <a:p>
            <a:pPr>
              <a:lnSpc>
                <a:spcPct val="150000"/>
              </a:lnSpc>
            </a:pPr>
            <a:r>
              <a:rPr lang="en-US" altLang="zh-CN" sz="1200" dirty="0">
                <a:solidFill>
                  <a:schemeClr val="tx1">
                    <a:lumMod val="95000"/>
                    <a:lumOff val="5000"/>
                  </a:schemeClr>
                </a:solidFill>
                <a:latin typeface="仿宋" panose="02010609060101010101" pitchFamily="49" charset="-122"/>
                <a:ea typeface="仿宋" panose="02010609060101010101" pitchFamily="49" charset="-122"/>
              </a:rPr>
              <a:t>    </a:t>
            </a:r>
            <a:r>
              <a:rPr lang="zh-CN" altLang="en-US" sz="1200" dirty="0">
                <a:solidFill>
                  <a:schemeClr val="tx1">
                    <a:lumMod val="95000"/>
                    <a:lumOff val="5000"/>
                  </a:schemeClr>
                </a:solidFill>
                <a:latin typeface="仿宋" panose="02010609060101010101" pitchFamily="49" charset="-122"/>
                <a:ea typeface="仿宋" panose="02010609060101010101" pitchFamily="49" charset="-122"/>
              </a:rPr>
              <a:t>集成的频率通常是至少每天一次，有时候可以多次。</a:t>
            </a:r>
            <a:endParaRPr lang="en-US" altLang="zh-CN" sz="1200" dirty="0">
              <a:solidFill>
                <a:schemeClr val="tx1">
                  <a:lumMod val="95000"/>
                  <a:lumOff val="5000"/>
                </a:schemeClr>
              </a:solidFill>
              <a:latin typeface="仿宋" panose="02010609060101010101" pitchFamily="49" charset="-122"/>
              <a:ea typeface="仿宋" panose="02010609060101010101" pitchFamily="49" charset="-122"/>
            </a:endParaRPr>
          </a:p>
          <a:p>
            <a:pPr>
              <a:lnSpc>
                <a:spcPct val="150000"/>
              </a:lnSpc>
            </a:pPr>
            <a:r>
              <a:rPr lang="zh-CN" altLang="en-US" sz="1200" dirty="0">
                <a:solidFill>
                  <a:schemeClr val="tx1">
                    <a:lumMod val="95000"/>
                    <a:lumOff val="5000"/>
                  </a:schemeClr>
                </a:solidFill>
                <a:latin typeface="仿宋" panose="02010609060101010101" pitchFamily="49" charset="-122"/>
                <a:ea typeface="仿宋" panose="02010609060101010101" pitchFamily="49" charset="-122"/>
              </a:rPr>
              <a:t>如果在集成过程中出现异常，则应当快速反馈给相关人员。</a:t>
            </a:r>
            <a:endParaRPr lang="en-US" altLang="zh-CN" sz="1200" dirty="0">
              <a:solidFill>
                <a:schemeClr val="tx1">
                  <a:lumMod val="95000"/>
                  <a:lumOff val="5000"/>
                </a:schemeClr>
              </a:solidFill>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3270"/>
    </mc:Choice>
    <mc:Fallback xmlns="">
      <p:transition spd="slow" advTm="327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previe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2650" y="2347569"/>
            <a:ext cx="3415578" cy="252725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review"/>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0461" y="1121546"/>
            <a:ext cx="3642624" cy="1602885"/>
          </a:xfrm>
          <a:prstGeom prst="rect">
            <a:avLst/>
          </a:prstGeom>
          <a:noFill/>
          <a:extLst>
            <a:ext uri="{909E8E84-426E-40DD-AFC4-6F175D3DCCD1}">
              <a14:hiddenFill xmlns:a14="http://schemas.microsoft.com/office/drawing/2010/main">
                <a:solidFill>
                  <a:srgbClr val="FFFFFF"/>
                </a:solidFill>
              </a14:hiddenFill>
            </a:ext>
          </a:extLst>
        </p:spPr>
      </p:pic>
      <p:sp>
        <p:nvSpPr>
          <p:cNvPr id="31" name="矩形 30"/>
          <p:cNvSpPr/>
          <p:nvPr/>
        </p:nvSpPr>
        <p:spPr>
          <a:xfrm>
            <a:off x="1316261" y="298621"/>
            <a:ext cx="2262158"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持续集成与持续部署</a:t>
            </a:r>
          </a:p>
        </p:txBody>
      </p:sp>
      <p:sp>
        <p:nvSpPr>
          <p:cNvPr id="32" name="矩形 31"/>
          <p:cNvSpPr/>
          <p:nvPr/>
        </p:nvSpPr>
        <p:spPr>
          <a:xfrm>
            <a:off x="1332210" y="556195"/>
            <a:ext cx="176683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Click add text caption</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33" name="矩形 32"/>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grpSp>
        <p:nvGrpSpPr>
          <p:cNvPr id="49" name="组合 48"/>
          <p:cNvGrpSpPr/>
          <p:nvPr/>
        </p:nvGrpSpPr>
        <p:grpSpPr>
          <a:xfrm>
            <a:off x="3923085" y="1084452"/>
            <a:ext cx="1154954" cy="3602926"/>
            <a:chOff x="4038108" y="1079996"/>
            <a:chExt cx="1154954" cy="3602926"/>
          </a:xfrm>
        </p:grpSpPr>
        <p:cxnSp>
          <p:nvCxnSpPr>
            <p:cNvPr id="52" name="直接箭头连接符 51"/>
            <p:cNvCxnSpPr/>
            <p:nvPr/>
          </p:nvCxnSpPr>
          <p:spPr>
            <a:xfrm rot="5400000">
              <a:off x="2811989" y="2881459"/>
              <a:ext cx="3602926" cy="0"/>
            </a:xfrm>
            <a:prstGeom prst="straightConnector1">
              <a:avLst/>
            </a:prstGeom>
            <a:ln w="63500" cmpd="sng">
              <a:solidFill>
                <a:srgbClr val="EB193E"/>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rot="10800000">
              <a:off x="4038108" y="1656060"/>
              <a:ext cx="490034" cy="856"/>
            </a:xfrm>
            <a:prstGeom prst="straightConnector1">
              <a:avLst/>
            </a:prstGeom>
            <a:ln w="38100" cmpd="sng">
              <a:solidFill>
                <a:srgbClr val="EB193E"/>
              </a:solidFill>
              <a:prstDash val="sysDash"/>
              <a:tailEnd type="arrow"/>
            </a:ln>
            <a:effectLst/>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a:off x="4716586" y="3744292"/>
              <a:ext cx="476476" cy="0"/>
            </a:xfrm>
            <a:prstGeom prst="straightConnector1">
              <a:avLst/>
            </a:prstGeom>
            <a:ln w="38100" cmpd="sng">
              <a:solidFill>
                <a:srgbClr val="EB193E"/>
              </a:solidFill>
              <a:prstDash val="sysDash"/>
              <a:tailEnd type="arrow"/>
            </a:ln>
            <a:effectLst/>
          </p:spPr>
          <p:style>
            <a:lnRef idx="1">
              <a:schemeClr val="accent1"/>
            </a:lnRef>
            <a:fillRef idx="0">
              <a:schemeClr val="accent1"/>
            </a:fillRef>
            <a:effectRef idx="0">
              <a:schemeClr val="accent1"/>
            </a:effectRef>
            <a:fontRef idx="minor">
              <a:schemeClr val="tx1"/>
            </a:fontRef>
          </p:style>
        </p:cxnSp>
      </p:grpSp>
      <p:sp>
        <p:nvSpPr>
          <p:cNvPr id="61" name="矩形 60"/>
          <p:cNvSpPr/>
          <p:nvPr/>
        </p:nvSpPr>
        <p:spPr>
          <a:xfrm flipH="1">
            <a:off x="395260" y="2780831"/>
            <a:ext cx="3640729" cy="967917"/>
          </a:xfrm>
          <a:prstGeom prst="rect">
            <a:avLst/>
          </a:prstGeom>
          <a:effectLst/>
        </p:spPr>
        <p:txBody>
          <a:bodyPr wrap="square" lIns="119784" tIns="59892" rIns="119784" bIns="59892">
            <a:spAutoFit/>
          </a:bodyPr>
          <a:lstStyle/>
          <a:p>
            <a:pPr>
              <a:lnSpc>
                <a:spcPct val="150000"/>
              </a:lnSpc>
            </a:pP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        </a:t>
            </a:r>
            <a:r>
              <a:rPr lang="zh-CN" altLang="en-US" sz="1400" dirty="0">
                <a:solidFill>
                  <a:srgbClr val="FF0000"/>
                </a:solidFill>
                <a:latin typeface="Times New Roman" panose="02020603050405020304" pitchFamily="18" charset="0"/>
                <a:ea typeface="方正颜宋简体_中" panose="02000000000000000000" pitchFamily="2" charset="-122"/>
              </a:rPr>
              <a:t>持续集成</a:t>
            </a: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强调开发人员提交了新代码之后，立刻进行构建、单元测试。根据测试结果，我们可以确定新代码和原有代码能否正确地集成在一起。</a:t>
            </a:r>
          </a:p>
        </p:txBody>
      </p:sp>
      <p:sp>
        <p:nvSpPr>
          <p:cNvPr id="62" name="矩形 61"/>
          <p:cNvSpPr/>
          <p:nvPr/>
        </p:nvSpPr>
        <p:spPr>
          <a:xfrm flipH="1">
            <a:off x="4812712" y="1093930"/>
            <a:ext cx="4188413" cy="1286979"/>
          </a:xfrm>
          <a:prstGeom prst="rect">
            <a:avLst/>
          </a:prstGeom>
          <a:effectLst/>
        </p:spPr>
        <p:txBody>
          <a:bodyPr wrap="square" lIns="119784" tIns="59892" rIns="119784" bIns="59892">
            <a:spAutoFit/>
          </a:bodyPr>
          <a:lstStyle/>
          <a:p>
            <a:pPr>
              <a:lnSpc>
                <a:spcPct val="150000"/>
              </a:lnSpc>
            </a:pPr>
            <a:r>
              <a:rPr lang="en-US" altLang="zh-CN" sz="1200" dirty="0">
                <a:solidFill>
                  <a:schemeClr val="tx1">
                    <a:lumMod val="95000"/>
                    <a:lumOff val="5000"/>
                  </a:schemeClr>
                </a:solidFill>
                <a:latin typeface="Times New Roman" panose="02020603050405020304" pitchFamily="18" charset="0"/>
                <a:ea typeface="方正颜宋简体_中" panose="02000000000000000000" pitchFamily="2" charset="-122"/>
              </a:rPr>
              <a:t>        </a:t>
            </a:r>
            <a:r>
              <a:rPr lang="zh-CN" altLang="en-US" sz="1400" dirty="0">
                <a:solidFill>
                  <a:srgbClr val="FF0000"/>
                </a:solidFill>
                <a:latin typeface="Times New Roman" panose="02020603050405020304" pitchFamily="18" charset="0"/>
                <a:ea typeface="方正颜宋简体_中" panose="02000000000000000000" pitchFamily="2" charset="-122"/>
              </a:rPr>
              <a:t>持续交付</a:t>
            </a: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在持续集成的基础上，将集成后的代码部署到更贴近真实运行环境的「类生产环境」中进行更多的测试。如果代码没有问题，可以继续手动部署到生产环境中。</a:t>
            </a:r>
            <a:endParaRPr lang="en-US" altLang="zh-CN" sz="1200" dirty="0">
              <a:solidFill>
                <a:schemeClr val="tx1">
                  <a:lumMod val="95000"/>
                  <a:lumOff val="5000"/>
                </a:schemeClr>
              </a:solidFill>
              <a:latin typeface="Times New Roman" panose="02020603050405020304" pitchFamily="18" charset="0"/>
              <a:ea typeface="方正颜宋简体_中" panose="02000000000000000000" pitchFamily="2" charset="-122"/>
            </a:endParaRPr>
          </a:p>
          <a:p>
            <a:pPr>
              <a:lnSpc>
                <a:spcPct val="150000"/>
              </a:lnSpc>
            </a:pPr>
            <a:r>
              <a:rPr lang="en-US" altLang="zh-CN" sz="1200" dirty="0">
                <a:solidFill>
                  <a:schemeClr val="tx1">
                    <a:lumMod val="95000"/>
                    <a:lumOff val="5000"/>
                  </a:schemeClr>
                </a:solidFill>
                <a:latin typeface="Times New Roman" panose="02020603050405020304" pitchFamily="18" charset="0"/>
                <a:ea typeface="方正颜宋简体_中" panose="02000000000000000000" pitchFamily="2" charset="-122"/>
              </a:rPr>
              <a:t>        </a:t>
            </a:r>
            <a:r>
              <a:rPr lang="zh-CN" altLang="en-US" sz="1400" dirty="0">
                <a:solidFill>
                  <a:srgbClr val="FF0000"/>
                </a:solidFill>
                <a:latin typeface="Times New Roman" panose="02020603050405020304" pitchFamily="18" charset="0"/>
                <a:ea typeface="方正颜宋简体_中" panose="02000000000000000000" pitchFamily="2" charset="-122"/>
              </a:rPr>
              <a:t>持续部署</a:t>
            </a: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就是把部署到生产环境的过程自动化。</a:t>
            </a:r>
          </a:p>
        </p:txBody>
      </p:sp>
    </p:spTree>
  </p:cSld>
  <p:clrMapOvr>
    <a:masterClrMapping/>
  </p:clrMapOvr>
  <mc:AlternateContent xmlns:mc="http://schemas.openxmlformats.org/markup-compatibility/2006" xmlns:p14="http://schemas.microsoft.com/office/powerpoint/2010/main">
    <mc:Choice Requires="p14">
      <p:transition spd="slow" p14:dur="2000" advTm="5568"/>
    </mc:Choice>
    <mc:Fallback xmlns="">
      <p:transition spd="slow" advTm="556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1316261" y="298621"/>
            <a:ext cx="2954655"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持续集成与持续部署的优点</a:t>
            </a:r>
          </a:p>
        </p:txBody>
      </p:sp>
      <p:sp>
        <p:nvSpPr>
          <p:cNvPr id="31" name="矩形 30"/>
          <p:cNvSpPr/>
          <p:nvPr/>
        </p:nvSpPr>
        <p:spPr>
          <a:xfrm>
            <a:off x="1332210" y="556195"/>
            <a:ext cx="1752403"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Advantages of CI/CD</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grpSp>
        <p:nvGrpSpPr>
          <p:cNvPr id="9" name="组合 8"/>
          <p:cNvGrpSpPr/>
          <p:nvPr/>
        </p:nvGrpSpPr>
        <p:grpSpPr>
          <a:xfrm>
            <a:off x="4849391" y="1295495"/>
            <a:ext cx="642094" cy="639200"/>
            <a:chOff x="6568487" y="1762689"/>
            <a:chExt cx="869714" cy="869714"/>
          </a:xfrm>
        </p:grpSpPr>
        <p:sp>
          <p:nvSpPr>
            <p:cNvPr id="10" name="椭圆 9"/>
            <p:cNvSpPr/>
            <p:nvPr/>
          </p:nvSpPr>
          <p:spPr>
            <a:xfrm>
              <a:off x="6568487" y="1762689"/>
              <a:ext cx="869714" cy="869714"/>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sp>
          <p:nvSpPr>
            <p:cNvPr id="11" name="Freeform 74"/>
            <p:cNvSpPr>
              <a:spLocks noEditPoints="1"/>
            </p:cNvSpPr>
            <p:nvPr/>
          </p:nvSpPr>
          <p:spPr bwMode="auto">
            <a:xfrm>
              <a:off x="6841418" y="2010027"/>
              <a:ext cx="323850" cy="323850"/>
            </a:xfrm>
            <a:custGeom>
              <a:avLst/>
              <a:gdLst>
                <a:gd name="T0" fmla="*/ 892 w 1018"/>
                <a:gd name="T1" fmla="*/ 102 h 1017"/>
                <a:gd name="T2" fmla="*/ 945 w 1018"/>
                <a:gd name="T3" fmla="*/ 137 h 1017"/>
                <a:gd name="T4" fmla="*/ 73 w 1018"/>
                <a:gd name="T5" fmla="*/ 137 h 1017"/>
                <a:gd name="T6" fmla="*/ 127 w 1018"/>
                <a:gd name="T7" fmla="*/ 102 h 1017"/>
                <a:gd name="T8" fmla="*/ 86 w 1018"/>
                <a:gd name="T9" fmla="*/ 64 h 1017"/>
                <a:gd name="T10" fmla="*/ 4 w 1018"/>
                <a:gd name="T11" fmla="*/ 130 h 1017"/>
                <a:gd name="T12" fmla="*/ 21 w 1018"/>
                <a:gd name="T13" fmla="*/ 983 h 1017"/>
                <a:gd name="T14" fmla="*/ 932 w 1018"/>
                <a:gd name="T15" fmla="*/ 1017 h 1017"/>
                <a:gd name="T16" fmla="*/ 1014 w 1018"/>
                <a:gd name="T17" fmla="*/ 951 h 1017"/>
                <a:gd name="T18" fmla="*/ 996 w 1018"/>
                <a:gd name="T19" fmla="*/ 98 h 1017"/>
                <a:gd name="T20" fmla="*/ 954 w 1018"/>
                <a:gd name="T21" fmla="*/ 922 h 1017"/>
                <a:gd name="T22" fmla="*/ 84 w 1018"/>
                <a:gd name="T23" fmla="*/ 952 h 1017"/>
                <a:gd name="T24" fmla="*/ 197 w 1018"/>
                <a:gd name="T25" fmla="*/ 190 h 1017"/>
                <a:gd name="T26" fmla="*/ 218 w 1018"/>
                <a:gd name="T27" fmla="*/ 14 h 1017"/>
                <a:gd name="T28" fmla="*/ 162 w 1018"/>
                <a:gd name="T29" fmla="*/ 20 h 1017"/>
                <a:gd name="T30" fmla="*/ 191 w 1018"/>
                <a:gd name="T31" fmla="*/ 190 h 1017"/>
                <a:gd name="T32" fmla="*/ 350 w 1018"/>
                <a:gd name="T33" fmla="*/ 31 h 1017"/>
                <a:gd name="T34" fmla="*/ 306 w 1018"/>
                <a:gd name="T35" fmla="*/ 2 h 1017"/>
                <a:gd name="T36" fmla="*/ 296 w 1018"/>
                <a:gd name="T37" fmla="*/ 182 h 1017"/>
                <a:gd name="T38" fmla="*/ 472 w 1018"/>
                <a:gd name="T39" fmla="*/ 176 h 1017"/>
                <a:gd name="T40" fmla="*/ 452 w 1018"/>
                <a:gd name="T41" fmla="*/ 0 h 1017"/>
                <a:gd name="T42" fmla="*/ 413 w 1018"/>
                <a:gd name="T43" fmla="*/ 159 h 1017"/>
                <a:gd name="T44" fmla="*/ 579 w 1018"/>
                <a:gd name="T45" fmla="*/ 190 h 1017"/>
                <a:gd name="T46" fmla="*/ 599 w 1018"/>
                <a:gd name="T47" fmla="*/ 14 h 1017"/>
                <a:gd name="T48" fmla="*/ 543 w 1018"/>
                <a:gd name="T49" fmla="*/ 20 h 1017"/>
                <a:gd name="T50" fmla="*/ 573 w 1018"/>
                <a:gd name="T51" fmla="*/ 190 h 1017"/>
                <a:gd name="T52" fmla="*/ 732 w 1018"/>
                <a:gd name="T53" fmla="*/ 31 h 1017"/>
                <a:gd name="T54" fmla="*/ 688 w 1018"/>
                <a:gd name="T55" fmla="*/ 2 h 1017"/>
                <a:gd name="T56" fmla="*/ 677 w 1018"/>
                <a:gd name="T57" fmla="*/ 182 h 1017"/>
                <a:gd name="T58" fmla="*/ 853 w 1018"/>
                <a:gd name="T59" fmla="*/ 176 h 1017"/>
                <a:gd name="T60" fmla="*/ 834 w 1018"/>
                <a:gd name="T61" fmla="*/ 0 h 1017"/>
                <a:gd name="T62" fmla="*/ 795 w 1018"/>
                <a:gd name="T63" fmla="*/ 159 h 1017"/>
                <a:gd name="T64" fmla="*/ 674 w 1018"/>
                <a:gd name="T65" fmla="*/ 794 h 1017"/>
                <a:gd name="T66" fmla="*/ 627 w 1018"/>
                <a:gd name="T67" fmla="*/ 724 h 1017"/>
                <a:gd name="T68" fmla="*/ 573 w 1018"/>
                <a:gd name="T69" fmla="*/ 741 h 1017"/>
                <a:gd name="T70" fmla="*/ 621 w 1018"/>
                <a:gd name="T71" fmla="*/ 839 h 1017"/>
                <a:gd name="T72" fmla="*/ 737 w 1018"/>
                <a:gd name="T73" fmla="*/ 845 h 1017"/>
                <a:gd name="T74" fmla="*/ 795 w 1018"/>
                <a:gd name="T75" fmla="*/ 747 h 1017"/>
                <a:gd name="T76" fmla="*/ 781 w 1018"/>
                <a:gd name="T77" fmla="*/ 642 h 1017"/>
                <a:gd name="T78" fmla="*/ 776 w 1018"/>
                <a:gd name="T79" fmla="*/ 526 h 1017"/>
                <a:gd name="T80" fmla="*/ 673 w 1018"/>
                <a:gd name="T81" fmla="*/ 478 h 1017"/>
                <a:gd name="T82" fmla="*/ 577 w 1018"/>
                <a:gd name="T83" fmla="*/ 555 h 1017"/>
                <a:gd name="T84" fmla="*/ 604 w 1018"/>
                <a:gd name="T85" fmla="*/ 620 h 1017"/>
                <a:gd name="T86" fmla="*/ 639 w 1018"/>
                <a:gd name="T87" fmla="*/ 570 h 1017"/>
                <a:gd name="T88" fmla="*/ 723 w 1018"/>
                <a:gd name="T89" fmla="*/ 561 h 1017"/>
                <a:gd name="T90" fmla="*/ 683 w 1018"/>
                <a:gd name="T91" fmla="*/ 635 h 1017"/>
                <a:gd name="T92" fmla="*/ 655 w 1018"/>
                <a:gd name="T93" fmla="*/ 681 h 1017"/>
                <a:gd name="T94" fmla="*/ 723 w 1018"/>
                <a:gd name="T95" fmla="*/ 720 h 1017"/>
                <a:gd name="T96" fmla="*/ 683 w 1018"/>
                <a:gd name="T97" fmla="*/ 795 h 1017"/>
                <a:gd name="T98" fmla="*/ 413 w 1018"/>
                <a:gd name="T99" fmla="*/ 859 h 1017"/>
                <a:gd name="T100" fmla="*/ 443 w 1018"/>
                <a:gd name="T101" fmla="*/ 815 h 1017"/>
                <a:gd name="T102" fmla="*/ 351 w 1018"/>
                <a:gd name="T103" fmla="*/ 743 h 1017"/>
                <a:gd name="T104" fmla="*/ 445 w 1018"/>
                <a:gd name="T105" fmla="*/ 576 h 1017"/>
                <a:gd name="T106" fmla="*/ 367 w 1018"/>
                <a:gd name="T107" fmla="*/ 482 h 1017"/>
                <a:gd name="T108" fmla="*/ 255 w 1018"/>
                <a:gd name="T109" fmla="*/ 510 h 1017"/>
                <a:gd name="T110" fmla="*/ 229 w 1018"/>
                <a:gd name="T111" fmla="*/ 606 h 1017"/>
                <a:gd name="T112" fmla="*/ 284 w 1018"/>
                <a:gd name="T113" fmla="*/ 601 h 1017"/>
                <a:gd name="T114" fmla="*/ 334 w 1018"/>
                <a:gd name="T115" fmla="*/ 541 h 1017"/>
                <a:gd name="T116" fmla="*/ 374 w 1018"/>
                <a:gd name="T117" fmla="*/ 613 h 1017"/>
                <a:gd name="T118" fmla="*/ 226 w 1018"/>
                <a:gd name="T119" fmla="*/ 80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18" h="1017">
                  <a:moveTo>
                    <a:pt x="923" y="64"/>
                  </a:moveTo>
                  <a:lnTo>
                    <a:pt x="923" y="64"/>
                  </a:lnTo>
                  <a:lnTo>
                    <a:pt x="916" y="65"/>
                  </a:lnTo>
                  <a:lnTo>
                    <a:pt x="910" y="66"/>
                  </a:lnTo>
                  <a:lnTo>
                    <a:pt x="904" y="69"/>
                  </a:lnTo>
                  <a:lnTo>
                    <a:pt x="900" y="73"/>
                  </a:lnTo>
                  <a:lnTo>
                    <a:pt x="896" y="78"/>
                  </a:lnTo>
                  <a:lnTo>
                    <a:pt x="893" y="83"/>
                  </a:lnTo>
                  <a:lnTo>
                    <a:pt x="892" y="89"/>
                  </a:lnTo>
                  <a:lnTo>
                    <a:pt x="891" y="96"/>
                  </a:lnTo>
                  <a:lnTo>
                    <a:pt x="891" y="96"/>
                  </a:lnTo>
                  <a:lnTo>
                    <a:pt x="892" y="102"/>
                  </a:lnTo>
                  <a:lnTo>
                    <a:pt x="893" y="108"/>
                  </a:lnTo>
                  <a:lnTo>
                    <a:pt x="896" y="113"/>
                  </a:lnTo>
                  <a:lnTo>
                    <a:pt x="900" y="118"/>
                  </a:lnTo>
                  <a:lnTo>
                    <a:pt x="904" y="122"/>
                  </a:lnTo>
                  <a:lnTo>
                    <a:pt x="910" y="125"/>
                  </a:lnTo>
                  <a:lnTo>
                    <a:pt x="916" y="127"/>
                  </a:lnTo>
                  <a:lnTo>
                    <a:pt x="923" y="127"/>
                  </a:lnTo>
                  <a:lnTo>
                    <a:pt x="923" y="127"/>
                  </a:lnTo>
                  <a:lnTo>
                    <a:pt x="929" y="128"/>
                  </a:lnTo>
                  <a:lnTo>
                    <a:pt x="935" y="130"/>
                  </a:lnTo>
                  <a:lnTo>
                    <a:pt x="940" y="132"/>
                  </a:lnTo>
                  <a:lnTo>
                    <a:pt x="945" y="137"/>
                  </a:lnTo>
                  <a:lnTo>
                    <a:pt x="948" y="141"/>
                  </a:lnTo>
                  <a:lnTo>
                    <a:pt x="952" y="146"/>
                  </a:lnTo>
                  <a:lnTo>
                    <a:pt x="954" y="153"/>
                  </a:lnTo>
                  <a:lnTo>
                    <a:pt x="954" y="159"/>
                  </a:lnTo>
                  <a:lnTo>
                    <a:pt x="954" y="318"/>
                  </a:lnTo>
                  <a:lnTo>
                    <a:pt x="63" y="318"/>
                  </a:lnTo>
                  <a:lnTo>
                    <a:pt x="63" y="159"/>
                  </a:lnTo>
                  <a:lnTo>
                    <a:pt x="63" y="159"/>
                  </a:lnTo>
                  <a:lnTo>
                    <a:pt x="64" y="153"/>
                  </a:lnTo>
                  <a:lnTo>
                    <a:pt x="67" y="146"/>
                  </a:lnTo>
                  <a:lnTo>
                    <a:pt x="69" y="141"/>
                  </a:lnTo>
                  <a:lnTo>
                    <a:pt x="73" y="137"/>
                  </a:lnTo>
                  <a:lnTo>
                    <a:pt x="77" y="132"/>
                  </a:lnTo>
                  <a:lnTo>
                    <a:pt x="84" y="130"/>
                  </a:lnTo>
                  <a:lnTo>
                    <a:pt x="89" y="128"/>
                  </a:lnTo>
                  <a:lnTo>
                    <a:pt x="95" y="127"/>
                  </a:lnTo>
                  <a:lnTo>
                    <a:pt x="95" y="127"/>
                  </a:lnTo>
                  <a:lnTo>
                    <a:pt x="102" y="127"/>
                  </a:lnTo>
                  <a:lnTo>
                    <a:pt x="108" y="125"/>
                  </a:lnTo>
                  <a:lnTo>
                    <a:pt x="114" y="122"/>
                  </a:lnTo>
                  <a:lnTo>
                    <a:pt x="118" y="118"/>
                  </a:lnTo>
                  <a:lnTo>
                    <a:pt x="122" y="113"/>
                  </a:lnTo>
                  <a:lnTo>
                    <a:pt x="124" y="108"/>
                  </a:lnTo>
                  <a:lnTo>
                    <a:pt x="127" y="102"/>
                  </a:lnTo>
                  <a:lnTo>
                    <a:pt x="128" y="96"/>
                  </a:lnTo>
                  <a:lnTo>
                    <a:pt x="128" y="96"/>
                  </a:lnTo>
                  <a:lnTo>
                    <a:pt x="127" y="89"/>
                  </a:lnTo>
                  <a:lnTo>
                    <a:pt x="124" y="83"/>
                  </a:lnTo>
                  <a:lnTo>
                    <a:pt x="122" y="78"/>
                  </a:lnTo>
                  <a:lnTo>
                    <a:pt x="118" y="73"/>
                  </a:lnTo>
                  <a:lnTo>
                    <a:pt x="114" y="69"/>
                  </a:lnTo>
                  <a:lnTo>
                    <a:pt x="108" y="66"/>
                  </a:lnTo>
                  <a:lnTo>
                    <a:pt x="102" y="65"/>
                  </a:lnTo>
                  <a:lnTo>
                    <a:pt x="95" y="64"/>
                  </a:lnTo>
                  <a:lnTo>
                    <a:pt x="95" y="64"/>
                  </a:lnTo>
                  <a:lnTo>
                    <a:pt x="86" y="64"/>
                  </a:lnTo>
                  <a:lnTo>
                    <a:pt x="76" y="66"/>
                  </a:lnTo>
                  <a:lnTo>
                    <a:pt x="68" y="68"/>
                  </a:lnTo>
                  <a:lnTo>
                    <a:pt x="58" y="71"/>
                  </a:lnTo>
                  <a:lnTo>
                    <a:pt x="50" y="75"/>
                  </a:lnTo>
                  <a:lnTo>
                    <a:pt x="42" y="80"/>
                  </a:lnTo>
                  <a:lnTo>
                    <a:pt x="35" y="85"/>
                  </a:lnTo>
                  <a:lnTo>
                    <a:pt x="28" y="91"/>
                  </a:lnTo>
                  <a:lnTo>
                    <a:pt x="21" y="98"/>
                  </a:lnTo>
                  <a:lnTo>
                    <a:pt x="16" y="105"/>
                  </a:lnTo>
                  <a:lnTo>
                    <a:pt x="12" y="113"/>
                  </a:lnTo>
                  <a:lnTo>
                    <a:pt x="8" y="122"/>
                  </a:lnTo>
                  <a:lnTo>
                    <a:pt x="4" y="130"/>
                  </a:lnTo>
                  <a:lnTo>
                    <a:pt x="2" y="140"/>
                  </a:lnTo>
                  <a:lnTo>
                    <a:pt x="1" y="149"/>
                  </a:lnTo>
                  <a:lnTo>
                    <a:pt x="0" y="159"/>
                  </a:lnTo>
                  <a:lnTo>
                    <a:pt x="0" y="922"/>
                  </a:lnTo>
                  <a:lnTo>
                    <a:pt x="0" y="922"/>
                  </a:lnTo>
                  <a:lnTo>
                    <a:pt x="1" y="932"/>
                  </a:lnTo>
                  <a:lnTo>
                    <a:pt x="2" y="941"/>
                  </a:lnTo>
                  <a:lnTo>
                    <a:pt x="4" y="951"/>
                  </a:lnTo>
                  <a:lnTo>
                    <a:pt x="8" y="959"/>
                  </a:lnTo>
                  <a:lnTo>
                    <a:pt x="12" y="968"/>
                  </a:lnTo>
                  <a:lnTo>
                    <a:pt x="16" y="976"/>
                  </a:lnTo>
                  <a:lnTo>
                    <a:pt x="21" y="983"/>
                  </a:lnTo>
                  <a:lnTo>
                    <a:pt x="28" y="990"/>
                  </a:lnTo>
                  <a:lnTo>
                    <a:pt x="35" y="996"/>
                  </a:lnTo>
                  <a:lnTo>
                    <a:pt x="42" y="1001"/>
                  </a:lnTo>
                  <a:lnTo>
                    <a:pt x="50" y="1006"/>
                  </a:lnTo>
                  <a:lnTo>
                    <a:pt x="58" y="1010"/>
                  </a:lnTo>
                  <a:lnTo>
                    <a:pt x="68" y="1013"/>
                  </a:lnTo>
                  <a:lnTo>
                    <a:pt x="76" y="1015"/>
                  </a:lnTo>
                  <a:lnTo>
                    <a:pt x="86" y="1017"/>
                  </a:lnTo>
                  <a:lnTo>
                    <a:pt x="95" y="1017"/>
                  </a:lnTo>
                  <a:lnTo>
                    <a:pt x="923" y="1017"/>
                  </a:lnTo>
                  <a:lnTo>
                    <a:pt x="923" y="1017"/>
                  </a:lnTo>
                  <a:lnTo>
                    <a:pt x="932" y="1017"/>
                  </a:lnTo>
                  <a:lnTo>
                    <a:pt x="942" y="1015"/>
                  </a:lnTo>
                  <a:lnTo>
                    <a:pt x="951" y="1013"/>
                  </a:lnTo>
                  <a:lnTo>
                    <a:pt x="959" y="1010"/>
                  </a:lnTo>
                  <a:lnTo>
                    <a:pt x="968" y="1006"/>
                  </a:lnTo>
                  <a:lnTo>
                    <a:pt x="975" y="1001"/>
                  </a:lnTo>
                  <a:lnTo>
                    <a:pt x="983" y="996"/>
                  </a:lnTo>
                  <a:lnTo>
                    <a:pt x="990" y="990"/>
                  </a:lnTo>
                  <a:lnTo>
                    <a:pt x="996" y="983"/>
                  </a:lnTo>
                  <a:lnTo>
                    <a:pt x="1001" y="976"/>
                  </a:lnTo>
                  <a:lnTo>
                    <a:pt x="1006" y="968"/>
                  </a:lnTo>
                  <a:lnTo>
                    <a:pt x="1011" y="959"/>
                  </a:lnTo>
                  <a:lnTo>
                    <a:pt x="1014" y="951"/>
                  </a:lnTo>
                  <a:lnTo>
                    <a:pt x="1016" y="941"/>
                  </a:lnTo>
                  <a:lnTo>
                    <a:pt x="1017" y="932"/>
                  </a:lnTo>
                  <a:lnTo>
                    <a:pt x="1018" y="922"/>
                  </a:lnTo>
                  <a:lnTo>
                    <a:pt x="1018" y="159"/>
                  </a:lnTo>
                  <a:lnTo>
                    <a:pt x="1018" y="159"/>
                  </a:lnTo>
                  <a:lnTo>
                    <a:pt x="1017" y="149"/>
                  </a:lnTo>
                  <a:lnTo>
                    <a:pt x="1016" y="140"/>
                  </a:lnTo>
                  <a:lnTo>
                    <a:pt x="1014" y="130"/>
                  </a:lnTo>
                  <a:lnTo>
                    <a:pt x="1011" y="122"/>
                  </a:lnTo>
                  <a:lnTo>
                    <a:pt x="1006" y="113"/>
                  </a:lnTo>
                  <a:lnTo>
                    <a:pt x="1001" y="105"/>
                  </a:lnTo>
                  <a:lnTo>
                    <a:pt x="996" y="98"/>
                  </a:lnTo>
                  <a:lnTo>
                    <a:pt x="990" y="91"/>
                  </a:lnTo>
                  <a:lnTo>
                    <a:pt x="983" y="85"/>
                  </a:lnTo>
                  <a:lnTo>
                    <a:pt x="975" y="80"/>
                  </a:lnTo>
                  <a:lnTo>
                    <a:pt x="968" y="75"/>
                  </a:lnTo>
                  <a:lnTo>
                    <a:pt x="959" y="71"/>
                  </a:lnTo>
                  <a:lnTo>
                    <a:pt x="951" y="68"/>
                  </a:lnTo>
                  <a:lnTo>
                    <a:pt x="942" y="66"/>
                  </a:lnTo>
                  <a:lnTo>
                    <a:pt x="932" y="64"/>
                  </a:lnTo>
                  <a:lnTo>
                    <a:pt x="923" y="64"/>
                  </a:lnTo>
                  <a:lnTo>
                    <a:pt x="923" y="64"/>
                  </a:lnTo>
                  <a:close/>
                  <a:moveTo>
                    <a:pt x="954" y="922"/>
                  </a:moveTo>
                  <a:lnTo>
                    <a:pt x="954" y="922"/>
                  </a:lnTo>
                  <a:lnTo>
                    <a:pt x="954" y="928"/>
                  </a:lnTo>
                  <a:lnTo>
                    <a:pt x="952" y="935"/>
                  </a:lnTo>
                  <a:lnTo>
                    <a:pt x="948" y="940"/>
                  </a:lnTo>
                  <a:lnTo>
                    <a:pt x="945" y="944"/>
                  </a:lnTo>
                  <a:lnTo>
                    <a:pt x="940" y="949"/>
                  </a:lnTo>
                  <a:lnTo>
                    <a:pt x="935" y="952"/>
                  </a:lnTo>
                  <a:lnTo>
                    <a:pt x="929" y="953"/>
                  </a:lnTo>
                  <a:lnTo>
                    <a:pt x="923" y="954"/>
                  </a:lnTo>
                  <a:lnTo>
                    <a:pt x="95" y="954"/>
                  </a:lnTo>
                  <a:lnTo>
                    <a:pt x="95" y="954"/>
                  </a:lnTo>
                  <a:lnTo>
                    <a:pt x="89" y="953"/>
                  </a:lnTo>
                  <a:lnTo>
                    <a:pt x="84" y="952"/>
                  </a:lnTo>
                  <a:lnTo>
                    <a:pt x="77" y="949"/>
                  </a:lnTo>
                  <a:lnTo>
                    <a:pt x="73" y="944"/>
                  </a:lnTo>
                  <a:lnTo>
                    <a:pt x="69" y="940"/>
                  </a:lnTo>
                  <a:lnTo>
                    <a:pt x="67" y="935"/>
                  </a:lnTo>
                  <a:lnTo>
                    <a:pt x="64" y="928"/>
                  </a:lnTo>
                  <a:lnTo>
                    <a:pt x="63" y="922"/>
                  </a:lnTo>
                  <a:lnTo>
                    <a:pt x="63" y="381"/>
                  </a:lnTo>
                  <a:lnTo>
                    <a:pt x="954" y="381"/>
                  </a:lnTo>
                  <a:lnTo>
                    <a:pt x="954" y="922"/>
                  </a:lnTo>
                  <a:close/>
                  <a:moveTo>
                    <a:pt x="191" y="190"/>
                  </a:moveTo>
                  <a:lnTo>
                    <a:pt x="191" y="190"/>
                  </a:lnTo>
                  <a:lnTo>
                    <a:pt x="197" y="190"/>
                  </a:lnTo>
                  <a:lnTo>
                    <a:pt x="204" y="188"/>
                  </a:lnTo>
                  <a:lnTo>
                    <a:pt x="209" y="185"/>
                  </a:lnTo>
                  <a:lnTo>
                    <a:pt x="214" y="182"/>
                  </a:lnTo>
                  <a:lnTo>
                    <a:pt x="218" y="176"/>
                  </a:lnTo>
                  <a:lnTo>
                    <a:pt x="220" y="171"/>
                  </a:lnTo>
                  <a:lnTo>
                    <a:pt x="222" y="166"/>
                  </a:lnTo>
                  <a:lnTo>
                    <a:pt x="223" y="159"/>
                  </a:lnTo>
                  <a:lnTo>
                    <a:pt x="223" y="31"/>
                  </a:lnTo>
                  <a:lnTo>
                    <a:pt x="223" y="31"/>
                  </a:lnTo>
                  <a:lnTo>
                    <a:pt x="222" y="25"/>
                  </a:lnTo>
                  <a:lnTo>
                    <a:pt x="220" y="20"/>
                  </a:lnTo>
                  <a:lnTo>
                    <a:pt x="218" y="14"/>
                  </a:lnTo>
                  <a:lnTo>
                    <a:pt x="214" y="9"/>
                  </a:lnTo>
                  <a:lnTo>
                    <a:pt x="209" y="6"/>
                  </a:lnTo>
                  <a:lnTo>
                    <a:pt x="204" y="2"/>
                  </a:lnTo>
                  <a:lnTo>
                    <a:pt x="197" y="0"/>
                  </a:lnTo>
                  <a:lnTo>
                    <a:pt x="191" y="0"/>
                  </a:lnTo>
                  <a:lnTo>
                    <a:pt x="191" y="0"/>
                  </a:lnTo>
                  <a:lnTo>
                    <a:pt x="185" y="0"/>
                  </a:lnTo>
                  <a:lnTo>
                    <a:pt x="178" y="2"/>
                  </a:lnTo>
                  <a:lnTo>
                    <a:pt x="173" y="6"/>
                  </a:lnTo>
                  <a:lnTo>
                    <a:pt x="168" y="9"/>
                  </a:lnTo>
                  <a:lnTo>
                    <a:pt x="164" y="14"/>
                  </a:lnTo>
                  <a:lnTo>
                    <a:pt x="162" y="20"/>
                  </a:lnTo>
                  <a:lnTo>
                    <a:pt x="160" y="25"/>
                  </a:lnTo>
                  <a:lnTo>
                    <a:pt x="159" y="31"/>
                  </a:lnTo>
                  <a:lnTo>
                    <a:pt x="159" y="159"/>
                  </a:lnTo>
                  <a:lnTo>
                    <a:pt x="159" y="159"/>
                  </a:lnTo>
                  <a:lnTo>
                    <a:pt x="160" y="166"/>
                  </a:lnTo>
                  <a:lnTo>
                    <a:pt x="162" y="171"/>
                  </a:lnTo>
                  <a:lnTo>
                    <a:pt x="164" y="176"/>
                  </a:lnTo>
                  <a:lnTo>
                    <a:pt x="168" y="182"/>
                  </a:lnTo>
                  <a:lnTo>
                    <a:pt x="173" y="185"/>
                  </a:lnTo>
                  <a:lnTo>
                    <a:pt x="178" y="188"/>
                  </a:lnTo>
                  <a:lnTo>
                    <a:pt x="185" y="190"/>
                  </a:lnTo>
                  <a:lnTo>
                    <a:pt x="191" y="190"/>
                  </a:lnTo>
                  <a:lnTo>
                    <a:pt x="191" y="190"/>
                  </a:lnTo>
                  <a:close/>
                  <a:moveTo>
                    <a:pt x="319" y="190"/>
                  </a:moveTo>
                  <a:lnTo>
                    <a:pt x="319" y="190"/>
                  </a:lnTo>
                  <a:lnTo>
                    <a:pt x="325" y="190"/>
                  </a:lnTo>
                  <a:lnTo>
                    <a:pt x="330" y="188"/>
                  </a:lnTo>
                  <a:lnTo>
                    <a:pt x="336" y="185"/>
                  </a:lnTo>
                  <a:lnTo>
                    <a:pt x="341" y="182"/>
                  </a:lnTo>
                  <a:lnTo>
                    <a:pt x="344" y="176"/>
                  </a:lnTo>
                  <a:lnTo>
                    <a:pt x="348" y="171"/>
                  </a:lnTo>
                  <a:lnTo>
                    <a:pt x="350" y="166"/>
                  </a:lnTo>
                  <a:lnTo>
                    <a:pt x="350" y="159"/>
                  </a:lnTo>
                  <a:lnTo>
                    <a:pt x="350" y="31"/>
                  </a:lnTo>
                  <a:lnTo>
                    <a:pt x="350" y="31"/>
                  </a:lnTo>
                  <a:lnTo>
                    <a:pt x="350" y="25"/>
                  </a:lnTo>
                  <a:lnTo>
                    <a:pt x="348" y="20"/>
                  </a:lnTo>
                  <a:lnTo>
                    <a:pt x="344" y="14"/>
                  </a:lnTo>
                  <a:lnTo>
                    <a:pt x="341" y="9"/>
                  </a:lnTo>
                  <a:lnTo>
                    <a:pt x="336" y="6"/>
                  </a:lnTo>
                  <a:lnTo>
                    <a:pt x="330" y="2"/>
                  </a:lnTo>
                  <a:lnTo>
                    <a:pt x="325" y="0"/>
                  </a:lnTo>
                  <a:lnTo>
                    <a:pt x="319" y="0"/>
                  </a:lnTo>
                  <a:lnTo>
                    <a:pt x="319" y="0"/>
                  </a:lnTo>
                  <a:lnTo>
                    <a:pt x="312" y="0"/>
                  </a:lnTo>
                  <a:lnTo>
                    <a:pt x="306" y="2"/>
                  </a:lnTo>
                  <a:lnTo>
                    <a:pt x="300" y="6"/>
                  </a:lnTo>
                  <a:lnTo>
                    <a:pt x="296" y="9"/>
                  </a:lnTo>
                  <a:lnTo>
                    <a:pt x="292" y="14"/>
                  </a:lnTo>
                  <a:lnTo>
                    <a:pt x="289" y="20"/>
                  </a:lnTo>
                  <a:lnTo>
                    <a:pt x="286" y="25"/>
                  </a:lnTo>
                  <a:lnTo>
                    <a:pt x="286" y="31"/>
                  </a:lnTo>
                  <a:lnTo>
                    <a:pt x="286" y="159"/>
                  </a:lnTo>
                  <a:lnTo>
                    <a:pt x="286" y="159"/>
                  </a:lnTo>
                  <a:lnTo>
                    <a:pt x="286" y="166"/>
                  </a:lnTo>
                  <a:lnTo>
                    <a:pt x="289" y="171"/>
                  </a:lnTo>
                  <a:lnTo>
                    <a:pt x="292" y="176"/>
                  </a:lnTo>
                  <a:lnTo>
                    <a:pt x="296" y="182"/>
                  </a:lnTo>
                  <a:lnTo>
                    <a:pt x="300" y="185"/>
                  </a:lnTo>
                  <a:lnTo>
                    <a:pt x="306" y="188"/>
                  </a:lnTo>
                  <a:lnTo>
                    <a:pt x="312" y="190"/>
                  </a:lnTo>
                  <a:lnTo>
                    <a:pt x="319" y="190"/>
                  </a:lnTo>
                  <a:lnTo>
                    <a:pt x="319" y="190"/>
                  </a:lnTo>
                  <a:close/>
                  <a:moveTo>
                    <a:pt x="445" y="190"/>
                  </a:moveTo>
                  <a:lnTo>
                    <a:pt x="445" y="190"/>
                  </a:lnTo>
                  <a:lnTo>
                    <a:pt x="452" y="190"/>
                  </a:lnTo>
                  <a:lnTo>
                    <a:pt x="458" y="188"/>
                  </a:lnTo>
                  <a:lnTo>
                    <a:pt x="464" y="185"/>
                  </a:lnTo>
                  <a:lnTo>
                    <a:pt x="468" y="182"/>
                  </a:lnTo>
                  <a:lnTo>
                    <a:pt x="472" y="176"/>
                  </a:lnTo>
                  <a:lnTo>
                    <a:pt x="474" y="171"/>
                  </a:lnTo>
                  <a:lnTo>
                    <a:pt x="476" y="166"/>
                  </a:lnTo>
                  <a:lnTo>
                    <a:pt x="477" y="159"/>
                  </a:lnTo>
                  <a:lnTo>
                    <a:pt x="477" y="31"/>
                  </a:lnTo>
                  <a:lnTo>
                    <a:pt x="477" y="31"/>
                  </a:lnTo>
                  <a:lnTo>
                    <a:pt x="476" y="25"/>
                  </a:lnTo>
                  <a:lnTo>
                    <a:pt x="474" y="20"/>
                  </a:lnTo>
                  <a:lnTo>
                    <a:pt x="472" y="14"/>
                  </a:lnTo>
                  <a:lnTo>
                    <a:pt x="468" y="9"/>
                  </a:lnTo>
                  <a:lnTo>
                    <a:pt x="464" y="6"/>
                  </a:lnTo>
                  <a:lnTo>
                    <a:pt x="458" y="2"/>
                  </a:lnTo>
                  <a:lnTo>
                    <a:pt x="452" y="0"/>
                  </a:lnTo>
                  <a:lnTo>
                    <a:pt x="445" y="0"/>
                  </a:lnTo>
                  <a:lnTo>
                    <a:pt x="445" y="0"/>
                  </a:lnTo>
                  <a:lnTo>
                    <a:pt x="439" y="0"/>
                  </a:lnTo>
                  <a:lnTo>
                    <a:pt x="433" y="2"/>
                  </a:lnTo>
                  <a:lnTo>
                    <a:pt x="428" y="6"/>
                  </a:lnTo>
                  <a:lnTo>
                    <a:pt x="423" y="9"/>
                  </a:lnTo>
                  <a:lnTo>
                    <a:pt x="420" y="14"/>
                  </a:lnTo>
                  <a:lnTo>
                    <a:pt x="416" y="20"/>
                  </a:lnTo>
                  <a:lnTo>
                    <a:pt x="414" y="25"/>
                  </a:lnTo>
                  <a:lnTo>
                    <a:pt x="413" y="31"/>
                  </a:lnTo>
                  <a:lnTo>
                    <a:pt x="413" y="159"/>
                  </a:lnTo>
                  <a:lnTo>
                    <a:pt x="413" y="159"/>
                  </a:lnTo>
                  <a:lnTo>
                    <a:pt x="414" y="166"/>
                  </a:lnTo>
                  <a:lnTo>
                    <a:pt x="416" y="171"/>
                  </a:lnTo>
                  <a:lnTo>
                    <a:pt x="420" y="176"/>
                  </a:lnTo>
                  <a:lnTo>
                    <a:pt x="423" y="182"/>
                  </a:lnTo>
                  <a:lnTo>
                    <a:pt x="428" y="185"/>
                  </a:lnTo>
                  <a:lnTo>
                    <a:pt x="433" y="188"/>
                  </a:lnTo>
                  <a:lnTo>
                    <a:pt x="439" y="190"/>
                  </a:lnTo>
                  <a:lnTo>
                    <a:pt x="445" y="190"/>
                  </a:lnTo>
                  <a:lnTo>
                    <a:pt x="445" y="190"/>
                  </a:lnTo>
                  <a:close/>
                  <a:moveTo>
                    <a:pt x="573" y="190"/>
                  </a:moveTo>
                  <a:lnTo>
                    <a:pt x="573" y="190"/>
                  </a:lnTo>
                  <a:lnTo>
                    <a:pt x="579" y="190"/>
                  </a:lnTo>
                  <a:lnTo>
                    <a:pt x="585" y="188"/>
                  </a:lnTo>
                  <a:lnTo>
                    <a:pt x="590" y="185"/>
                  </a:lnTo>
                  <a:lnTo>
                    <a:pt x="595" y="182"/>
                  </a:lnTo>
                  <a:lnTo>
                    <a:pt x="599" y="176"/>
                  </a:lnTo>
                  <a:lnTo>
                    <a:pt x="602" y="171"/>
                  </a:lnTo>
                  <a:lnTo>
                    <a:pt x="604" y="166"/>
                  </a:lnTo>
                  <a:lnTo>
                    <a:pt x="604" y="159"/>
                  </a:lnTo>
                  <a:lnTo>
                    <a:pt x="604" y="31"/>
                  </a:lnTo>
                  <a:lnTo>
                    <a:pt x="604" y="31"/>
                  </a:lnTo>
                  <a:lnTo>
                    <a:pt x="604" y="25"/>
                  </a:lnTo>
                  <a:lnTo>
                    <a:pt x="602" y="20"/>
                  </a:lnTo>
                  <a:lnTo>
                    <a:pt x="599" y="14"/>
                  </a:lnTo>
                  <a:lnTo>
                    <a:pt x="595" y="9"/>
                  </a:lnTo>
                  <a:lnTo>
                    <a:pt x="590" y="6"/>
                  </a:lnTo>
                  <a:lnTo>
                    <a:pt x="585" y="2"/>
                  </a:lnTo>
                  <a:lnTo>
                    <a:pt x="579" y="0"/>
                  </a:lnTo>
                  <a:lnTo>
                    <a:pt x="573" y="0"/>
                  </a:lnTo>
                  <a:lnTo>
                    <a:pt x="573" y="0"/>
                  </a:lnTo>
                  <a:lnTo>
                    <a:pt x="567" y="0"/>
                  </a:lnTo>
                  <a:lnTo>
                    <a:pt x="560" y="2"/>
                  </a:lnTo>
                  <a:lnTo>
                    <a:pt x="555" y="6"/>
                  </a:lnTo>
                  <a:lnTo>
                    <a:pt x="550" y="9"/>
                  </a:lnTo>
                  <a:lnTo>
                    <a:pt x="546" y="14"/>
                  </a:lnTo>
                  <a:lnTo>
                    <a:pt x="543" y="20"/>
                  </a:lnTo>
                  <a:lnTo>
                    <a:pt x="542" y="25"/>
                  </a:lnTo>
                  <a:lnTo>
                    <a:pt x="541" y="31"/>
                  </a:lnTo>
                  <a:lnTo>
                    <a:pt x="541" y="159"/>
                  </a:lnTo>
                  <a:lnTo>
                    <a:pt x="541" y="159"/>
                  </a:lnTo>
                  <a:lnTo>
                    <a:pt x="542" y="166"/>
                  </a:lnTo>
                  <a:lnTo>
                    <a:pt x="543" y="171"/>
                  </a:lnTo>
                  <a:lnTo>
                    <a:pt x="546" y="176"/>
                  </a:lnTo>
                  <a:lnTo>
                    <a:pt x="550" y="182"/>
                  </a:lnTo>
                  <a:lnTo>
                    <a:pt x="555" y="185"/>
                  </a:lnTo>
                  <a:lnTo>
                    <a:pt x="560" y="188"/>
                  </a:lnTo>
                  <a:lnTo>
                    <a:pt x="567" y="190"/>
                  </a:lnTo>
                  <a:lnTo>
                    <a:pt x="573" y="190"/>
                  </a:lnTo>
                  <a:lnTo>
                    <a:pt x="573" y="190"/>
                  </a:lnTo>
                  <a:close/>
                  <a:moveTo>
                    <a:pt x="700" y="190"/>
                  </a:moveTo>
                  <a:lnTo>
                    <a:pt x="700" y="190"/>
                  </a:lnTo>
                  <a:lnTo>
                    <a:pt x="706" y="190"/>
                  </a:lnTo>
                  <a:lnTo>
                    <a:pt x="712" y="188"/>
                  </a:lnTo>
                  <a:lnTo>
                    <a:pt x="718" y="185"/>
                  </a:lnTo>
                  <a:lnTo>
                    <a:pt x="722" y="182"/>
                  </a:lnTo>
                  <a:lnTo>
                    <a:pt x="726" y="176"/>
                  </a:lnTo>
                  <a:lnTo>
                    <a:pt x="730" y="171"/>
                  </a:lnTo>
                  <a:lnTo>
                    <a:pt x="731" y="166"/>
                  </a:lnTo>
                  <a:lnTo>
                    <a:pt x="732" y="159"/>
                  </a:lnTo>
                  <a:lnTo>
                    <a:pt x="732" y="31"/>
                  </a:lnTo>
                  <a:lnTo>
                    <a:pt x="732" y="31"/>
                  </a:lnTo>
                  <a:lnTo>
                    <a:pt x="731" y="25"/>
                  </a:lnTo>
                  <a:lnTo>
                    <a:pt x="730" y="20"/>
                  </a:lnTo>
                  <a:lnTo>
                    <a:pt x="726" y="14"/>
                  </a:lnTo>
                  <a:lnTo>
                    <a:pt x="722" y="9"/>
                  </a:lnTo>
                  <a:lnTo>
                    <a:pt x="718" y="6"/>
                  </a:lnTo>
                  <a:lnTo>
                    <a:pt x="712" y="2"/>
                  </a:lnTo>
                  <a:lnTo>
                    <a:pt x="706" y="0"/>
                  </a:lnTo>
                  <a:lnTo>
                    <a:pt x="700" y="0"/>
                  </a:lnTo>
                  <a:lnTo>
                    <a:pt x="700" y="0"/>
                  </a:lnTo>
                  <a:lnTo>
                    <a:pt x="693" y="0"/>
                  </a:lnTo>
                  <a:lnTo>
                    <a:pt x="688" y="2"/>
                  </a:lnTo>
                  <a:lnTo>
                    <a:pt x="682" y="6"/>
                  </a:lnTo>
                  <a:lnTo>
                    <a:pt x="677" y="9"/>
                  </a:lnTo>
                  <a:lnTo>
                    <a:pt x="674" y="14"/>
                  </a:lnTo>
                  <a:lnTo>
                    <a:pt x="671" y="20"/>
                  </a:lnTo>
                  <a:lnTo>
                    <a:pt x="668" y="25"/>
                  </a:lnTo>
                  <a:lnTo>
                    <a:pt x="668" y="31"/>
                  </a:lnTo>
                  <a:lnTo>
                    <a:pt x="668" y="159"/>
                  </a:lnTo>
                  <a:lnTo>
                    <a:pt x="668" y="159"/>
                  </a:lnTo>
                  <a:lnTo>
                    <a:pt x="668" y="166"/>
                  </a:lnTo>
                  <a:lnTo>
                    <a:pt x="671" y="171"/>
                  </a:lnTo>
                  <a:lnTo>
                    <a:pt x="674" y="176"/>
                  </a:lnTo>
                  <a:lnTo>
                    <a:pt x="677" y="182"/>
                  </a:lnTo>
                  <a:lnTo>
                    <a:pt x="682" y="185"/>
                  </a:lnTo>
                  <a:lnTo>
                    <a:pt x="688" y="188"/>
                  </a:lnTo>
                  <a:lnTo>
                    <a:pt x="693" y="190"/>
                  </a:lnTo>
                  <a:lnTo>
                    <a:pt x="700" y="190"/>
                  </a:lnTo>
                  <a:lnTo>
                    <a:pt x="700" y="190"/>
                  </a:lnTo>
                  <a:close/>
                  <a:moveTo>
                    <a:pt x="827" y="190"/>
                  </a:moveTo>
                  <a:lnTo>
                    <a:pt x="827" y="190"/>
                  </a:lnTo>
                  <a:lnTo>
                    <a:pt x="834" y="190"/>
                  </a:lnTo>
                  <a:lnTo>
                    <a:pt x="839" y="188"/>
                  </a:lnTo>
                  <a:lnTo>
                    <a:pt x="844" y="185"/>
                  </a:lnTo>
                  <a:lnTo>
                    <a:pt x="850" y="182"/>
                  </a:lnTo>
                  <a:lnTo>
                    <a:pt x="853" y="176"/>
                  </a:lnTo>
                  <a:lnTo>
                    <a:pt x="856" y="171"/>
                  </a:lnTo>
                  <a:lnTo>
                    <a:pt x="858" y="166"/>
                  </a:lnTo>
                  <a:lnTo>
                    <a:pt x="858" y="159"/>
                  </a:lnTo>
                  <a:lnTo>
                    <a:pt x="858" y="31"/>
                  </a:lnTo>
                  <a:lnTo>
                    <a:pt x="858" y="31"/>
                  </a:lnTo>
                  <a:lnTo>
                    <a:pt x="858" y="25"/>
                  </a:lnTo>
                  <a:lnTo>
                    <a:pt x="856" y="20"/>
                  </a:lnTo>
                  <a:lnTo>
                    <a:pt x="853" y="14"/>
                  </a:lnTo>
                  <a:lnTo>
                    <a:pt x="850" y="9"/>
                  </a:lnTo>
                  <a:lnTo>
                    <a:pt x="844" y="6"/>
                  </a:lnTo>
                  <a:lnTo>
                    <a:pt x="839" y="2"/>
                  </a:lnTo>
                  <a:lnTo>
                    <a:pt x="834" y="0"/>
                  </a:lnTo>
                  <a:lnTo>
                    <a:pt x="827" y="0"/>
                  </a:lnTo>
                  <a:lnTo>
                    <a:pt x="827" y="0"/>
                  </a:lnTo>
                  <a:lnTo>
                    <a:pt x="821" y="0"/>
                  </a:lnTo>
                  <a:lnTo>
                    <a:pt x="814" y="2"/>
                  </a:lnTo>
                  <a:lnTo>
                    <a:pt x="809" y="6"/>
                  </a:lnTo>
                  <a:lnTo>
                    <a:pt x="805" y="9"/>
                  </a:lnTo>
                  <a:lnTo>
                    <a:pt x="800" y="14"/>
                  </a:lnTo>
                  <a:lnTo>
                    <a:pt x="798" y="20"/>
                  </a:lnTo>
                  <a:lnTo>
                    <a:pt x="796" y="25"/>
                  </a:lnTo>
                  <a:lnTo>
                    <a:pt x="795" y="31"/>
                  </a:lnTo>
                  <a:lnTo>
                    <a:pt x="795" y="159"/>
                  </a:lnTo>
                  <a:lnTo>
                    <a:pt x="795" y="159"/>
                  </a:lnTo>
                  <a:lnTo>
                    <a:pt x="796" y="166"/>
                  </a:lnTo>
                  <a:lnTo>
                    <a:pt x="798" y="171"/>
                  </a:lnTo>
                  <a:lnTo>
                    <a:pt x="800" y="176"/>
                  </a:lnTo>
                  <a:lnTo>
                    <a:pt x="805" y="182"/>
                  </a:lnTo>
                  <a:lnTo>
                    <a:pt x="809" y="185"/>
                  </a:lnTo>
                  <a:lnTo>
                    <a:pt x="814" y="188"/>
                  </a:lnTo>
                  <a:lnTo>
                    <a:pt x="821" y="190"/>
                  </a:lnTo>
                  <a:lnTo>
                    <a:pt x="827" y="190"/>
                  </a:lnTo>
                  <a:lnTo>
                    <a:pt x="827" y="190"/>
                  </a:lnTo>
                  <a:close/>
                  <a:moveTo>
                    <a:pt x="683" y="795"/>
                  </a:moveTo>
                  <a:lnTo>
                    <a:pt x="683" y="795"/>
                  </a:lnTo>
                  <a:lnTo>
                    <a:pt x="674" y="794"/>
                  </a:lnTo>
                  <a:lnTo>
                    <a:pt x="665" y="791"/>
                  </a:lnTo>
                  <a:lnTo>
                    <a:pt x="658" y="787"/>
                  </a:lnTo>
                  <a:lnTo>
                    <a:pt x="650" y="781"/>
                  </a:lnTo>
                  <a:lnTo>
                    <a:pt x="645" y="774"/>
                  </a:lnTo>
                  <a:lnTo>
                    <a:pt x="639" y="766"/>
                  </a:lnTo>
                  <a:lnTo>
                    <a:pt x="637" y="757"/>
                  </a:lnTo>
                  <a:lnTo>
                    <a:pt x="636" y="747"/>
                  </a:lnTo>
                  <a:lnTo>
                    <a:pt x="636" y="747"/>
                  </a:lnTo>
                  <a:lnTo>
                    <a:pt x="635" y="741"/>
                  </a:lnTo>
                  <a:lnTo>
                    <a:pt x="634" y="735"/>
                  </a:lnTo>
                  <a:lnTo>
                    <a:pt x="631" y="730"/>
                  </a:lnTo>
                  <a:lnTo>
                    <a:pt x="627" y="724"/>
                  </a:lnTo>
                  <a:lnTo>
                    <a:pt x="622" y="721"/>
                  </a:lnTo>
                  <a:lnTo>
                    <a:pt x="617" y="718"/>
                  </a:lnTo>
                  <a:lnTo>
                    <a:pt x="611" y="716"/>
                  </a:lnTo>
                  <a:lnTo>
                    <a:pt x="604" y="716"/>
                  </a:lnTo>
                  <a:lnTo>
                    <a:pt x="604" y="716"/>
                  </a:lnTo>
                  <a:lnTo>
                    <a:pt x="598" y="716"/>
                  </a:lnTo>
                  <a:lnTo>
                    <a:pt x="592" y="718"/>
                  </a:lnTo>
                  <a:lnTo>
                    <a:pt x="587" y="721"/>
                  </a:lnTo>
                  <a:lnTo>
                    <a:pt x="582" y="724"/>
                  </a:lnTo>
                  <a:lnTo>
                    <a:pt x="578" y="730"/>
                  </a:lnTo>
                  <a:lnTo>
                    <a:pt x="575" y="735"/>
                  </a:lnTo>
                  <a:lnTo>
                    <a:pt x="573" y="741"/>
                  </a:lnTo>
                  <a:lnTo>
                    <a:pt x="573" y="747"/>
                  </a:lnTo>
                  <a:lnTo>
                    <a:pt x="573" y="747"/>
                  </a:lnTo>
                  <a:lnTo>
                    <a:pt x="573" y="759"/>
                  </a:lnTo>
                  <a:lnTo>
                    <a:pt x="575" y="770"/>
                  </a:lnTo>
                  <a:lnTo>
                    <a:pt x="577" y="780"/>
                  </a:lnTo>
                  <a:lnTo>
                    <a:pt x="582" y="791"/>
                  </a:lnTo>
                  <a:lnTo>
                    <a:pt x="586" y="801"/>
                  </a:lnTo>
                  <a:lnTo>
                    <a:pt x="591" y="809"/>
                  </a:lnTo>
                  <a:lnTo>
                    <a:pt x="598" y="818"/>
                  </a:lnTo>
                  <a:lnTo>
                    <a:pt x="605" y="826"/>
                  </a:lnTo>
                  <a:lnTo>
                    <a:pt x="613" y="833"/>
                  </a:lnTo>
                  <a:lnTo>
                    <a:pt x="621" y="839"/>
                  </a:lnTo>
                  <a:lnTo>
                    <a:pt x="631" y="845"/>
                  </a:lnTo>
                  <a:lnTo>
                    <a:pt x="641" y="850"/>
                  </a:lnTo>
                  <a:lnTo>
                    <a:pt x="651" y="853"/>
                  </a:lnTo>
                  <a:lnTo>
                    <a:pt x="662" y="856"/>
                  </a:lnTo>
                  <a:lnTo>
                    <a:pt x="673" y="858"/>
                  </a:lnTo>
                  <a:lnTo>
                    <a:pt x="683" y="859"/>
                  </a:lnTo>
                  <a:lnTo>
                    <a:pt x="683" y="859"/>
                  </a:lnTo>
                  <a:lnTo>
                    <a:pt x="695" y="858"/>
                  </a:lnTo>
                  <a:lnTo>
                    <a:pt x="706" y="856"/>
                  </a:lnTo>
                  <a:lnTo>
                    <a:pt x="717" y="853"/>
                  </a:lnTo>
                  <a:lnTo>
                    <a:pt x="727" y="850"/>
                  </a:lnTo>
                  <a:lnTo>
                    <a:pt x="737" y="845"/>
                  </a:lnTo>
                  <a:lnTo>
                    <a:pt x="746" y="839"/>
                  </a:lnTo>
                  <a:lnTo>
                    <a:pt x="754" y="833"/>
                  </a:lnTo>
                  <a:lnTo>
                    <a:pt x="763" y="826"/>
                  </a:lnTo>
                  <a:lnTo>
                    <a:pt x="769" y="818"/>
                  </a:lnTo>
                  <a:lnTo>
                    <a:pt x="776" y="809"/>
                  </a:lnTo>
                  <a:lnTo>
                    <a:pt x="782" y="801"/>
                  </a:lnTo>
                  <a:lnTo>
                    <a:pt x="786" y="791"/>
                  </a:lnTo>
                  <a:lnTo>
                    <a:pt x="791" y="780"/>
                  </a:lnTo>
                  <a:lnTo>
                    <a:pt x="793" y="770"/>
                  </a:lnTo>
                  <a:lnTo>
                    <a:pt x="795" y="759"/>
                  </a:lnTo>
                  <a:lnTo>
                    <a:pt x="795" y="747"/>
                  </a:lnTo>
                  <a:lnTo>
                    <a:pt x="795" y="747"/>
                  </a:lnTo>
                  <a:lnTo>
                    <a:pt x="795" y="735"/>
                  </a:lnTo>
                  <a:lnTo>
                    <a:pt x="793" y="724"/>
                  </a:lnTo>
                  <a:lnTo>
                    <a:pt x="790" y="714"/>
                  </a:lnTo>
                  <a:lnTo>
                    <a:pt x="786" y="703"/>
                  </a:lnTo>
                  <a:lnTo>
                    <a:pt x="781" y="693"/>
                  </a:lnTo>
                  <a:lnTo>
                    <a:pt x="776" y="685"/>
                  </a:lnTo>
                  <a:lnTo>
                    <a:pt x="769" y="676"/>
                  </a:lnTo>
                  <a:lnTo>
                    <a:pt x="762" y="668"/>
                  </a:lnTo>
                  <a:lnTo>
                    <a:pt x="762" y="668"/>
                  </a:lnTo>
                  <a:lnTo>
                    <a:pt x="769" y="660"/>
                  </a:lnTo>
                  <a:lnTo>
                    <a:pt x="776" y="652"/>
                  </a:lnTo>
                  <a:lnTo>
                    <a:pt x="781" y="642"/>
                  </a:lnTo>
                  <a:lnTo>
                    <a:pt x="786" y="632"/>
                  </a:lnTo>
                  <a:lnTo>
                    <a:pt x="790" y="621"/>
                  </a:lnTo>
                  <a:lnTo>
                    <a:pt x="793" y="611"/>
                  </a:lnTo>
                  <a:lnTo>
                    <a:pt x="795" y="600"/>
                  </a:lnTo>
                  <a:lnTo>
                    <a:pt x="795" y="588"/>
                  </a:lnTo>
                  <a:lnTo>
                    <a:pt x="795" y="588"/>
                  </a:lnTo>
                  <a:lnTo>
                    <a:pt x="795" y="576"/>
                  </a:lnTo>
                  <a:lnTo>
                    <a:pt x="793" y="566"/>
                  </a:lnTo>
                  <a:lnTo>
                    <a:pt x="791" y="555"/>
                  </a:lnTo>
                  <a:lnTo>
                    <a:pt x="786" y="545"/>
                  </a:lnTo>
                  <a:lnTo>
                    <a:pt x="782" y="536"/>
                  </a:lnTo>
                  <a:lnTo>
                    <a:pt x="776" y="526"/>
                  </a:lnTo>
                  <a:lnTo>
                    <a:pt x="769" y="517"/>
                  </a:lnTo>
                  <a:lnTo>
                    <a:pt x="763" y="510"/>
                  </a:lnTo>
                  <a:lnTo>
                    <a:pt x="754" y="502"/>
                  </a:lnTo>
                  <a:lnTo>
                    <a:pt x="746" y="496"/>
                  </a:lnTo>
                  <a:lnTo>
                    <a:pt x="737" y="491"/>
                  </a:lnTo>
                  <a:lnTo>
                    <a:pt x="727" y="485"/>
                  </a:lnTo>
                  <a:lnTo>
                    <a:pt x="717" y="482"/>
                  </a:lnTo>
                  <a:lnTo>
                    <a:pt x="706" y="479"/>
                  </a:lnTo>
                  <a:lnTo>
                    <a:pt x="695" y="478"/>
                  </a:lnTo>
                  <a:lnTo>
                    <a:pt x="683" y="477"/>
                  </a:lnTo>
                  <a:lnTo>
                    <a:pt x="683" y="477"/>
                  </a:lnTo>
                  <a:lnTo>
                    <a:pt x="673" y="478"/>
                  </a:lnTo>
                  <a:lnTo>
                    <a:pt x="662" y="479"/>
                  </a:lnTo>
                  <a:lnTo>
                    <a:pt x="651" y="482"/>
                  </a:lnTo>
                  <a:lnTo>
                    <a:pt x="641" y="485"/>
                  </a:lnTo>
                  <a:lnTo>
                    <a:pt x="631" y="491"/>
                  </a:lnTo>
                  <a:lnTo>
                    <a:pt x="621" y="496"/>
                  </a:lnTo>
                  <a:lnTo>
                    <a:pt x="613" y="502"/>
                  </a:lnTo>
                  <a:lnTo>
                    <a:pt x="605" y="510"/>
                  </a:lnTo>
                  <a:lnTo>
                    <a:pt x="598" y="517"/>
                  </a:lnTo>
                  <a:lnTo>
                    <a:pt x="591" y="526"/>
                  </a:lnTo>
                  <a:lnTo>
                    <a:pt x="586" y="536"/>
                  </a:lnTo>
                  <a:lnTo>
                    <a:pt x="582" y="545"/>
                  </a:lnTo>
                  <a:lnTo>
                    <a:pt x="577" y="555"/>
                  </a:lnTo>
                  <a:lnTo>
                    <a:pt x="575" y="566"/>
                  </a:lnTo>
                  <a:lnTo>
                    <a:pt x="573" y="576"/>
                  </a:lnTo>
                  <a:lnTo>
                    <a:pt x="573" y="588"/>
                  </a:lnTo>
                  <a:lnTo>
                    <a:pt x="573" y="588"/>
                  </a:lnTo>
                  <a:lnTo>
                    <a:pt x="573" y="595"/>
                  </a:lnTo>
                  <a:lnTo>
                    <a:pt x="575" y="601"/>
                  </a:lnTo>
                  <a:lnTo>
                    <a:pt x="578" y="606"/>
                  </a:lnTo>
                  <a:lnTo>
                    <a:pt x="582" y="611"/>
                  </a:lnTo>
                  <a:lnTo>
                    <a:pt x="587" y="615"/>
                  </a:lnTo>
                  <a:lnTo>
                    <a:pt x="592" y="617"/>
                  </a:lnTo>
                  <a:lnTo>
                    <a:pt x="598" y="619"/>
                  </a:lnTo>
                  <a:lnTo>
                    <a:pt x="604" y="620"/>
                  </a:lnTo>
                  <a:lnTo>
                    <a:pt x="604" y="620"/>
                  </a:lnTo>
                  <a:lnTo>
                    <a:pt x="611" y="619"/>
                  </a:lnTo>
                  <a:lnTo>
                    <a:pt x="617" y="617"/>
                  </a:lnTo>
                  <a:lnTo>
                    <a:pt x="622" y="615"/>
                  </a:lnTo>
                  <a:lnTo>
                    <a:pt x="627" y="611"/>
                  </a:lnTo>
                  <a:lnTo>
                    <a:pt x="631" y="606"/>
                  </a:lnTo>
                  <a:lnTo>
                    <a:pt x="634" y="601"/>
                  </a:lnTo>
                  <a:lnTo>
                    <a:pt x="635" y="595"/>
                  </a:lnTo>
                  <a:lnTo>
                    <a:pt x="636" y="588"/>
                  </a:lnTo>
                  <a:lnTo>
                    <a:pt x="636" y="588"/>
                  </a:lnTo>
                  <a:lnTo>
                    <a:pt x="637" y="579"/>
                  </a:lnTo>
                  <a:lnTo>
                    <a:pt x="639" y="570"/>
                  </a:lnTo>
                  <a:lnTo>
                    <a:pt x="645" y="561"/>
                  </a:lnTo>
                  <a:lnTo>
                    <a:pt x="650" y="555"/>
                  </a:lnTo>
                  <a:lnTo>
                    <a:pt x="658" y="549"/>
                  </a:lnTo>
                  <a:lnTo>
                    <a:pt x="665" y="544"/>
                  </a:lnTo>
                  <a:lnTo>
                    <a:pt x="674" y="541"/>
                  </a:lnTo>
                  <a:lnTo>
                    <a:pt x="683" y="541"/>
                  </a:lnTo>
                  <a:lnTo>
                    <a:pt x="683" y="541"/>
                  </a:lnTo>
                  <a:lnTo>
                    <a:pt x="693" y="541"/>
                  </a:lnTo>
                  <a:lnTo>
                    <a:pt x="703" y="544"/>
                  </a:lnTo>
                  <a:lnTo>
                    <a:pt x="710" y="549"/>
                  </a:lnTo>
                  <a:lnTo>
                    <a:pt x="718" y="555"/>
                  </a:lnTo>
                  <a:lnTo>
                    <a:pt x="723" y="561"/>
                  </a:lnTo>
                  <a:lnTo>
                    <a:pt x="727" y="570"/>
                  </a:lnTo>
                  <a:lnTo>
                    <a:pt x="731" y="579"/>
                  </a:lnTo>
                  <a:lnTo>
                    <a:pt x="732" y="588"/>
                  </a:lnTo>
                  <a:lnTo>
                    <a:pt x="732" y="588"/>
                  </a:lnTo>
                  <a:lnTo>
                    <a:pt x="731" y="598"/>
                  </a:lnTo>
                  <a:lnTo>
                    <a:pt x="727" y="606"/>
                  </a:lnTo>
                  <a:lnTo>
                    <a:pt x="723" y="615"/>
                  </a:lnTo>
                  <a:lnTo>
                    <a:pt x="718" y="621"/>
                  </a:lnTo>
                  <a:lnTo>
                    <a:pt x="710" y="628"/>
                  </a:lnTo>
                  <a:lnTo>
                    <a:pt x="703" y="632"/>
                  </a:lnTo>
                  <a:lnTo>
                    <a:pt x="693" y="635"/>
                  </a:lnTo>
                  <a:lnTo>
                    <a:pt x="683" y="635"/>
                  </a:lnTo>
                  <a:lnTo>
                    <a:pt x="683" y="635"/>
                  </a:lnTo>
                  <a:lnTo>
                    <a:pt x="677" y="637"/>
                  </a:lnTo>
                  <a:lnTo>
                    <a:pt x="672" y="639"/>
                  </a:lnTo>
                  <a:lnTo>
                    <a:pt x="666" y="642"/>
                  </a:lnTo>
                  <a:lnTo>
                    <a:pt x="661" y="645"/>
                  </a:lnTo>
                  <a:lnTo>
                    <a:pt x="658" y="650"/>
                  </a:lnTo>
                  <a:lnTo>
                    <a:pt x="655" y="656"/>
                  </a:lnTo>
                  <a:lnTo>
                    <a:pt x="652" y="661"/>
                  </a:lnTo>
                  <a:lnTo>
                    <a:pt x="652" y="668"/>
                  </a:lnTo>
                  <a:lnTo>
                    <a:pt x="652" y="668"/>
                  </a:lnTo>
                  <a:lnTo>
                    <a:pt x="652" y="674"/>
                  </a:lnTo>
                  <a:lnTo>
                    <a:pt x="655" y="681"/>
                  </a:lnTo>
                  <a:lnTo>
                    <a:pt x="658" y="686"/>
                  </a:lnTo>
                  <a:lnTo>
                    <a:pt x="661" y="690"/>
                  </a:lnTo>
                  <a:lnTo>
                    <a:pt x="666" y="694"/>
                  </a:lnTo>
                  <a:lnTo>
                    <a:pt x="672" y="697"/>
                  </a:lnTo>
                  <a:lnTo>
                    <a:pt x="677" y="699"/>
                  </a:lnTo>
                  <a:lnTo>
                    <a:pt x="683" y="700"/>
                  </a:lnTo>
                  <a:lnTo>
                    <a:pt x="683" y="700"/>
                  </a:lnTo>
                  <a:lnTo>
                    <a:pt x="693" y="701"/>
                  </a:lnTo>
                  <a:lnTo>
                    <a:pt x="703" y="703"/>
                  </a:lnTo>
                  <a:lnTo>
                    <a:pt x="710" y="707"/>
                  </a:lnTo>
                  <a:lnTo>
                    <a:pt x="718" y="714"/>
                  </a:lnTo>
                  <a:lnTo>
                    <a:pt x="723" y="720"/>
                  </a:lnTo>
                  <a:lnTo>
                    <a:pt x="727" y="729"/>
                  </a:lnTo>
                  <a:lnTo>
                    <a:pt x="731" y="737"/>
                  </a:lnTo>
                  <a:lnTo>
                    <a:pt x="732" y="747"/>
                  </a:lnTo>
                  <a:lnTo>
                    <a:pt x="732" y="747"/>
                  </a:lnTo>
                  <a:lnTo>
                    <a:pt x="731" y="757"/>
                  </a:lnTo>
                  <a:lnTo>
                    <a:pt x="727" y="766"/>
                  </a:lnTo>
                  <a:lnTo>
                    <a:pt x="723" y="774"/>
                  </a:lnTo>
                  <a:lnTo>
                    <a:pt x="718" y="781"/>
                  </a:lnTo>
                  <a:lnTo>
                    <a:pt x="710" y="787"/>
                  </a:lnTo>
                  <a:lnTo>
                    <a:pt x="703" y="791"/>
                  </a:lnTo>
                  <a:lnTo>
                    <a:pt x="693" y="794"/>
                  </a:lnTo>
                  <a:lnTo>
                    <a:pt x="683" y="795"/>
                  </a:lnTo>
                  <a:lnTo>
                    <a:pt x="683" y="795"/>
                  </a:lnTo>
                  <a:close/>
                  <a:moveTo>
                    <a:pt x="223" y="826"/>
                  </a:moveTo>
                  <a:lnTo>
                    <a:pt x="223" y="826"/>
                  </a:lnTo>
                  <a:lnTo>
                    <a:pt x="223" y="833"/>
                  </a:lnTo>
                  <a:lnTo>
                    <a:pt x="225" y="839"/>
                  </a:lnTo>
                  <a:lnTo>
                    <a:pt x="229" y="845"/>
                  </a:lnTo>
                  <a:lnTo>
                    <a:pt x="232" y="849"/>
                  </a:lnTo>
                  <a:lnTo>
                    <a:pt x="237" y="853"/>
                  </a:lnTo>
                  <a:lnTo>
                    <a:pt x="242" y="856"/>
                  </a:lnTo>
                  <a:lnTo>
                    <a:pt x="248" y="858"/>
                  </a:lnTo>
                  <a:lnTo>
                    <a:pt x="254" y="859"/>
                  </a:lnTo>
                  <a:lnTo>
                    <a:pt x="413" y="859"/>
                  </a:lnTo>
                  <a:lnTo>
                    <a:pt x="413" y="859"/>
                  </a:lnTo>
                  <a:lnTo>
                    <a:pt x="420" y="858"/>
                  </a:lnTo>
                  <a:lnTo>
                    <a:pt x="426" y="856"/>
                  </a:lnTo>
                  <a:lnTo>
                    <a:pt x="431" y="853"/>
                  </a:lnTo>
                  <a:lnTo>
                    <a:pt x="436" y="849"/>
                  </a:lnTo>
                  <a:lnTo>
                    <a:pt x="440" y="845"/>
                  </a:lnTo>
                  <a:lnTo>
                    <a:pt x="443" y="839"/>
                  </a:lnTo>
                  <a:lnTo>
                    <a:pt x="445" y="833"/>
                  </a:lnTo>
                  <a:lnTo>
                    <a:pt x="445" y="826"/>
                  </a:lnTo>
                  <a:lnTo>
                    <a:pt x="445" y="826"/>
                  </a:lnTo>
                  <a:lnTo>
                    <a:pt x="445" y="820"/>
                  </a:lnTo>
                  <a:lnTo>
                    <a:pt x="443" y="815"/>
                  </a:lnTo>
                  <a:lnTo>
                    <a:pt x="440" y="809"/>
                  </a:lnTo>
                  <a:lnTo>
                    <a:pt x="436" y="804"/>
                  </a:lnTo>
                  <a:lnTo>
                    <a:pt x="431" y="801"/>
                  </a:lnTo>
                  <a:lnTo>
                    <a:pt x="426" y="797"/>
                  </a:lnTo>
                  <a:lnTo>
                    <a:pt x="420" y="795"/>
                  </a:lnTo>
                  <a:lnTo>
                    <a:pt x="413" y="795"/>
                  </a:lnTo>
                  <a:lnTo>
                    <a:pt x="304" y="795"/>
                  </a:lnTo>
                  <a:lnTo>
                    <a:pt x="304" y="795"/>
                  </a:lnTo>
                  <a:lnTo>
                    <a:pt x="314" y="781"/>
                  </a:lnTo>
                  <a:lnTo>
                    <a:pt x="326" y="768"/>
                  </a:lnTo>
                  <a:lnTo>
                    <a:pt x="351" y="743"/>
                  </a:lnTo>
                  <a:lnTo>
                    <a:pt x="351" y="743"/>
                  </a:lnTo>
                  <a:lnTo>
                    <a:pt x="385" y="705"/>
                  </a:lnTo>
                  <a:lnTo>
                    <a:pt x="401" y="687"/>
                  </a:lnTo>
                  <a:lnTo>
                    <a:pt x="415" y="668"/>
                  </a:lnTo>
                  <a:lnTo>
                    <a:pt x="428" y="648"/>
                  </a:lnTo>
                  <a:lnTo>
                    <a:pt x="432" y="639"/>
                  </a:lnTo>
                  <a:lnTo>
                    <a:pt x="437" y="629"/>
                  </a:lnTo>
                  <a:lnTo>
                    <a:pt x="441" y="618"/>
                  </a:lnTo>
                  <a:lnTo>
                    <a:pt x="443" y="609"/>
                  </a:lnTo>
                  <a:lnTo>
                    <a:pt x="445" y="599"/>
                  </a:lnTo>
                  <a:lnTo>
                    <a:pt x="445" y="588"/>
                  </a:lnTo>
                  <a:lnTo>
                    <a:pt x="445" y="588"/>
                  </a:lnTo>
                  <a:lnTo>
                    <a:pt x="445" y="576"/>
                  </a:lnTo>
                  <a:lnTo>
                    <a:pt x="443" y="566"/>
                  </a:lnTo>
                  <a:lnTo>
                    <a:pt x="440" y="555"/>
                  </a:lnTo>
                  <a:lnTo>
                    <a:pt x="437" y="545"/>
                  </a:lnTo>
                  <a:lnTo>
                    <a:pt x="432" y="536"/>
                  </a:lnTo>
                  <a:lnTo>
                    <a:pt x="426" y="526"/>
                  </a:lnTo>
                  <a:lnTo>
                    <a:pt x="420" y="517"/>
                  </a:lnTo>
                  <a:lnTo>
                    <a:pt x="413" y="510"/>
                  </a:lnTo>
                  <a:lnTo>
                    <a:pt x="405" y="502"/>
                  </a:lnTo>
                  <a:lnTo>
                    <a:pt x="396" y="496"/>
                  </a:lnTo>
                  <a:lnTo>
                    <a:pt x="387" y="491"/>
                  </a:lnTo>
                  <a:lnTo>
                    <a:pt x="378" y="485"/>
                  </a:lnTo>
                  <a:lnTo>
                    <a:pt x="367" y="482"/>
                  </a:lnTo>
                  <a:lnTo>
                    <a:pt x="356" y="479"/>
                  </a:lnTo>
                  <a:lnTo>
                    <a:pt x="345" y="478"/>
                  </a:lnTo>
                  <a:lnTo>
                    <a:pt x="334" y="477"/>
                  </a:lnTo>
                  <a:lnTo>
                    <a:pt x="334" y="477"/>
                  </a:lnTo>
                  <a:lnTo>
                    <a:pt x="323" y="478"/>
                  </a:lnTo>
                  <a:lnTo>
                    <a:pt x="311" y="479"/>
                  </a:lnTo>
                  <a:lnTo>
                    <a:pt x="301" y="482"/>
                  </a:lnTo>
                  <a:lnTo>
                    <a:pt x="291" y="485"/>
                  </a:lnTo>
                  <a:lnTo>
                    <a:pt x="281" y="491"/>
                  </a:lnTo>
                  <a:lnTo>
                    <a:pt x="271" y="496"/>
                  </a:lnTo>
                  <a:lnTo>
                    <a:pt x="263" y="502"/>
                  </a:lnTo>
                  <a:lnTo>
                    <a:pt x="255" y="510"/>
                  </a:lnTo>
                  <a:lnTo>
                    <a:pt x="248" y="517"/>
                  </a:lnTo>
                  <a:lnTo>
                    <a:pt x="241" y="526"/>
                  </a:lnTo>
                  <a:lnTo>
                    <a:pt x="236" y="536"/>
                  </a:lnTo>
                  <a:lnTo>
                    <a:pt x="232" y="545"/>
                  </a:lnTo>
                  <a:lnTo>
                    <a:pt x="227" y="555"/>
                  </a:lnTo>
                  <a:lnTo>
                    <a:pt x="225" y="566"/>
                  </a:lnTo>
                  <a:lnTo>
                    <a:pt x="223" y="576"/>
                  </a:lnTo>
                  <a:lnTo>
                    <a:pt x="223" y="588"/>
                  </a:lnTo>
                  <a:lnTo>
                    <a:pt x="223" y="588"/>
                  </a:lnTo>
                  <a:lnTo>
                    <a:pt x="223" y="595"/>
                  </a:lnTo>
                  <a:lnTo>
                    <a:pt x="225" y="601"/>
                  </a:lnTo>
                  <a:lnTo>
                    <a:pt x="229" y="606"/>
                  </a:lnTo>
                  <a:lnTo>
                    <a:pt x="232" y="611"/>
                  </a:lnTo>
                  <a:lnTo>
                    <a:pt x="237" y="615"/>
                  </a:lnTo>
                  <a:lnTo>
                    <a:pt x="242" y="617"/>
                  </a:lnTo>
                  <a:lnTo>
                    <a:pt x="248" y="619"/>
                  </a:lnTo>
                  <a:lnTo>
                    <a:pt x="254" y="620"/>
                  </a:lnTo>
                  <a:lnTo>
                    <a:pt x="254" y="620"/>
                  </a:lnTo>
                  <a:lnTo>
                    <a:pt x="261" y="619"/>
                  </a:lnTo>
                  <a:lnTo>
                    <a:pt x="267" y="617"/>
                  </a:lnTo>
                  <a:lnTo>
                    <a:pt x="273" y="615"/>
                  </a:lnTo>
                  <a:lnTo>
                    <a:pt x="277" y="611"/>
                  </a:lnTo>
                  <a:lnTo>
                    <a:pt x="281" y="606"/>
                  </a:lnTo>
                  <a:lnTo>
                    <a:pt x="284" y="601"/>
                  </a:lnTo>
                  <a:lnTo>
                    <a:pt x="285" y="595"/>
                  </a:lnTo>
                  <a:lnTo>
                    <a:pt x="286" y="588"/>
                  </a:lnTo>
                  <a:lnTo>
                    <a:pt x="286" y="588"/>
                  </a:lnTo>
                  <a:lnTo>
                    <a:pt x="288" y="579"/>
                  </a:lnTo>
                  <a:lnTo>
                    <a:pt x="290" y="570"/>
                  </a:lnTo>
                  <a:lnTo>
                    <a:pt x="294" y="561"/>
                  </a:lnTo>
                  <a:lnTo>
                    <a:pt x="300" y="555"/>
                  </a:lnTo>
                  <a:lnTo>
                    <a:pt x="308" y="549"/>
                  </a:lnTo>
                  <a:lnTo>
                    <a:pt x="315" y="544"/>
                  </a:lnTo>
                  <a:lnTo>
                    <a:pt x="324" y="541"/>
                  </a:lnTo>
                  <a:lnTo>
                    <a:pt x="334" y="541"/>
                  </a:lnTo>
                  <a:lnTo>
                    <a:pt x="334" y="541"/>
                  </a:lnTo>
                  <a:lnTo>
                    <a:pt x="343" y="541"/>
                  </a:lnTo>
                  <a:lnTo>
                    <a:pt x="353" y="544"/>
                  </a:lnTo>
                  <a:lnTo>
                    <a:pt x="361" y="549"/>
                  </a:lnTo>
                  <a:lnTo>
                    <a:pt x="368" y="555"/>
                  </a:lnTo>
                  <a:lnTo>
                    <a:pt x="373" y="561"/>
                  </a:lnTo>
                  <a:lnTo>
                    <a:pt x="378" y="570"/>
                  </a:lnTo>
                  <a:lnTo>
                    <a:pt x="381" y="579"/>
                  </a:lnTo>
                  <a:lnTo>
                    <a:pt x="382" y="588"/>
                  </a:lnTo>
                  <a:lnTo>
                    <a:pt x="382" y="588"/>
                  </a:lnTo>
                  <a:lnTo>
                    <a:pt x="381" y="594"/>
                  </a:lnTo>
                  <a:lnTo>
                    <a:pt x="380" y="600"/>
                  </a:lnTo>
                  <a:lnTo>
                    <a:pt x="374" y="613"/>
                  </a:lnTo>
                  <a:lnTo>
                    <a:pt x="366" y="627"/>
                  </a:lnTo>
                  <a:lnTo>
                    <a:pt x="356" y="641"/>
                  </a:lnTo>
                  <a:lnTo>
                    <a:pt x="344" y="656"/>
                  </a:lnTo>
                  <a:lnTo>
                    <a:pt x="332" y="670"/>
                  </a:lnTo>
                  <a:lnTo>
                    <a:pt x="305" y="699"/>
                  </a:lnTo>
                  <a:lnTo>
                    <a:pt x="305" y="699"/>
                  </a:lnTo>
                  <a:lnTo>
                    <a:pt x="274" y="732"/>
                  </a:lnTo>
                  <a:lnTo>
                    <a:pt x="260" y="748"/>
                  </a:lnTo>
                  <a:lnTo>
                    <a:pt x="247" y="764"/>
                  </a:lnTo>
                  <a:lnTo>
                    <a:pt x="237" y="779"/>
                  </a:lnTo>
                  <a:lnTo>
                    <a:pt x="230" y="795"/>
                  </a:lnTo>
                  <a:lnTo>
                    <a:pt x="226" y="803"/>
                  </a:lnTo>
                  <a:lnTo>
                    <a:pt x="224" y="810"/>
                  </a:lnTo>
                  <a:lnTo>
                    <a:pt x="223" y="819"/>
                  </a:lnTo>
                  <a:lnTo>
                    <a:pt x="223" y="826"/>
                  </a:lnTo>
                  <a:lnTo>
                    <a:pt x="223" y="826"/>
                  </a:lnTo>
                  <a:close/>
                </a:path>
              </a:pathLst>
            </a:custGeom>
            <a:solidFill>
              <a:schemeClr val="bg1"/>
            </a:solidFill>
            <a:ln>
              <a:noFill/>
            </a:ln>
          </p:spPr>
          <p:txBody>
            <a:bodyPr vert="horz" wrap="square" lIns="91440" tIns="45720" rIns="91440" bIns="45720" numCol="1" anchor="t" anchorCtr="0" compatLnSpc="1"/>
            <a:lstStyle/>
            <a:p>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grpSp>
      <p:grpSp>
        <p:nvGrpSpPr>
          <p:cNvPr id="12" name="组合 11"/>
          <p:cNvGrpSpPr/>
          <p:nvPr/>
        </p:nvGrpSpPr>
        <p:grpSpPr>
          <a:xfrm>
            <a:off x="5519265" y="2450522"/>
            <a:ext cx="642094" cy="639200"/>
            <a:chOff x="7475830" y="3334254"/>
            <a:chExt cx="869714" cy="869714"/>
          </a:xfrm>
        </p:grpSpPr>
        <p:sp>
          <p:nvSpPr>
            <p:cNvPr id="13" name="椭圆 12"/>
            <p:cNvSpPr/>
            <p:nvPr/>
          </p:nvSpPr>
          <p:spPr>
            <a:xfrm>
              <a:off x="7475830" y="3334254"/>
              <a:ext cx="869714" cy="869714"/>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sp>
          <p:nvSpPr>
            <p:cNvPr id="14" name="Freeform 64"/>
            <p:cNvSpPr>
              <a:spLocks noEditPoints="1"/>
            </p:cNvSpPr>
            <p:nvPr/>
          </p:nvSpPr>
          <p:spPr bwMode="auto">
            <a:xfrm>
              <a:off x="7835280" y="3611703"/>
              <a:ext cx="150813" cy="322263"/>
            </a:xfrm>
            <a:custGeom>
              <a:avLst/>
              <a:gdLst>
                <a:gd name="T0" fmla="*/ 402 w 476"/>
                <a:gd name="T1" fmla="*/ 524 h 1017"/>
                <a:gd name="T2" fmla="*/ 274 w 476"/>
                <a:gd name="T3" fmla="*/ 411 h 1017"/>
                <a:gd name="T4" fmla="*/ 204 w 476"/>
                <a:gd name="T5" fmla="*/ 330 h 1017"/>
                <a:gd name="T6" fmla="*/ 212 w 476"/>
                <a:gd name="T7" fmla="*/ 297 h 1017"/>
                <a:gd name="T8" fmla="*/ 267 w 476"/>
                <a:gd name="T9" fmla="*/ 300 h 1017"/>
                <a:gd name="T10" fmla="*/ 278 w 476"/>
                <a:gd name="T11" fmla="*/ 346 h 1017"/>
                <a:gd name="T12" fmla="*/ 328 w 476"/>
                <a:gd name="T13" fmla="*/ 403 h 1017"/>
                <a:gd name="T14" fmla="*/ 411 w 476"/>
                <a:gd name="T15" fmla="*/ 407 h 1017"/>
                <a:gd name="T16" fmla="*/ 467 w 476"/>
                <a:gd name="T17" fmla="*/ 356 h 1017"/>
                <a:gd name="T18" fmla="*/ 456 w 476"/>
                <a:gd name="T19" fmla="*/ 228 h 1017"/>
                <a:gd name="T20" fmla="*/ 369 w 476"/>
                <a:gd name="T21" fmla="*/ 133 h 1017"/>
                <a:gd name="T22" fmla="*/ 269 w 476"/>
                <a:gd name="T23" fmla="*/ 97 h 1017"/>
                <a:gd name="T24" fmla="*/ 245 w 476"/>
                <a:gd name="T25" fmla="*/ 0 h 1017"/>
                <a:gd name="T26" fmla="*/ 207 w 476"/>
                <a:gd name="T27" fmla="*/ 24 h 1017"/>
                <a:gd name="T28" fmla="*/ 131 w 476"/>
                <a:gd name="T29" fmla="*/ 119 h 1017"/>
                <a:gd name="T30" fmla="*/ 31 w 476"/>
                <a:gd name="T31" fmla="*/ 207 h 1017"/>
                <a:gd name="T32" fmla="*/ 0 w 476"/>
                <a:gd name="T33" fmla="*/ 318 h 1017"/>
                <a:gd name="T34" fmla="*/ 47 w 476"/>
                <a:gd name="T35" fmla="*/ 457 h 1017"/>
                <a:gd name="T36" fmla="*/ 174 w 476"/>
                <a:gd name="T37" fmla="*/ 582 h 1017"/>
                <a:gd name="T38" fmla="*/ 271 w 476"/>
                <a:gd name="T39" fmla="*/ 685 h 1017"/>
                <a:gd name="T40" fmla="*/ 260 w 476"/>
                <a:gd name="T41" fmla="*/ 723 h 1017"/>
                <a:gd name="T42" fmla="*/ 224 w 476"/>
                <a:gd name="T43" fmla="*/ 726 h 1017"/>
                <a:gd name="T44" fmla="*/ 201 w 476"/>
                <a:gd name="T45" fmla="*/ 679 h 1017"/>
                <a:gd name="T46" fmla="*/ 157 w 476"/>
                <a:gd name="T47" fmla="*/ 617 h 1017"/>
                <a:gd name="T48" fmla="*/ 74 w 476"/>
                <a:gd name="T49" fmla="*/ 606 h 1017"/>
                <a:gd name="T50" fmla="*/ 14 w 476"/>
                <a:gd name="T51" fmla="*/ 652 h 1017"/>
                <a:gd name="T52" fmla="*/ 12 w 476"/>
                <a:gd name="T53" fmla="*/ 765 h 1017"/>
                <a:gd name="T54" fmla="*/ 92 w 476"/>
                <a:gd name="T55" fmla="*/ 874 h 1017"/>
                <a:gd name="T56" fmla="*/ 193 w 476"/>
                <a:gd name="T57" fmla="*/ 917 h 1017"/>
                <a:gd name="T58" fmla="*/ 225 w 476"/>
                <a:gd name="T59" fmla="*/ 1015 h 1017"/>
                <a:gd name="T60" fmla="*/ 267 w 476"/>
                <a:gd name="T61" fmla="*/ 997 h 1017"/>
                <a:gd name="T62" fmla="*/ 332 w 476"/>
                <a:gd name="T63" fmla="*/ 904 h 1017"/>
                <a:gd name="T64" fmla="*/ 433 w 476"/>
                <a:gd name="T65" fmla="*/ 825 h 1017"/>
                <a:gd name="T66" fmla="*/ 476 w 476"/>
                <a:gd name="T67" fmla="*/ 698 h 1017"/>
                <a:gd name="T68" fmla="*/ 367 w 476"/>
                <a:gd name="T69" fmla="*/ 804 h 1017"/>
                <a:gd name="T70" fmla="*/ 285 w 476"/>
                <a:gd name="T71" fmla="*/ 851 h 1017"/>
                <a:gd name="T72" fmla="*/ 159 w 476"/>
                <a:gd name="T73" fmla="*/ 840 h 1017"/>
                <a:gd name="T74" fmla="*/ 84 w 476"/>
                <a:gd name="T75" fmla="*/ 770 h 1017"/>
                <a:gd name="T76" fmla="*/ 68 w 476"/>
                <a:gd name="T77" fmla="*/ 686 h 1017"/>
                <a:gd name="T78" fmla="*/ 109 w 476"/>
                <a:gd name="T79" fmla="*/ 666 h 1017"/>
                <a:gd name="T80" fmla="*/ 140 w 476"/>
                <a:gd name="T81" fmla="*/ 698 h 1017"/>
                <a:gd name="T82" fmla="*/ 201 w 476"/>
                <a:gd name="T83" fmla="*/ 785 h 1017"/>
                <a:gd name="T84" fmla="*/ 295 w 476"/>
                <a:gd name="T85" fmla="*/ 776 h 1017"/>
                <a:gd name="T86" fmla="*/ 338 w 476"/>
                <a:gd name="T87" fmla="*/ 707 h 1017"/>
                <a:gd name="T88" fmla="*/ 320 w 476"/>
                <a:gd name="T89" fmla="*/ 639 h 1017"/>
                <a:gd name="T90" fmla="*/ 172 w 476"/>
                <a:gd name="T91" fmla="*/ 497 h 1017"/>
                <a:gd name="T92" fmla="*/ 77 w 476"/>
                <a:gd name="T93" fmla="*/ 382 h 1017"/>
                <a:gd name="T94" fmla="*/ 71 w 476"/>
                <a:gd name="T95" fmla="*/ 271 h 1017"/>
                <a:gd name="T96" fmla="*/ 117 w 476"/>
                <a:gd name="T97" fmla="*/ 202 h 1017"/>
                <a:gd name="T98" fmla="*/ 219 w 476"/>
                <a:gd name="T99" fmla="*/ 159 h 1017"/>
                <a:gd name="T100" fmla="*/ 324 w 476"/>
                <a:gd name="T101" fmla="*/ 180 h 1017"/>
                <a:gd name="T102" fmla="*/ 393 w 476"/>
                <a:gd name="T103" fmla="*/ 245 h 1017"/>
                <a:gd name="T104" fmla="*/ 409 w 476"/>
                <a:gd name="T105" fmla="*/ 330 h 1017"/>
                <a:gd name="T106" fmla="*/ 359 w 476"/>
                <a:gd name="T107" fmla="*/ 348 h 1017"/>
                <a:gd name="T108" fmla="*/ 336 w 476"/>
                <a:gd name="T109" fmla="*/ 304 h 1017"/>
                <a:gd name="T110" fmla="*/ 275 w 476"/>
                <a:gd name="T111" fmla="*/ 230 h 1017"/>
                <a:gd name="T112" fmla="*/ 182 w 476"/>
                <a:gd name="T113" fmla="*/ 240 h 1017"/>
                <a:gd name="T114" fmla="*/ 138 w 476"/>
                <a:gd name="T115" fmla="*/ 318 h 1017"/>
                <a:gd name="T116" fmla="*/ 163 w 476"/>
                <a:gd name="T117" fmla="*/ 388 h 1017"/>
                <a:gd name="T118" fmla="*/ 264 w 476"/>
                <a:gd name="T119" fmla="*/ 485 h 1017"/>
                <a:gd name="T120" fmla="*/ 376 w 476"/>
                <a:gd name="T121" fmla="*/ 593 h 1017"/>
                <a:gd name="T122" fmla="*/ 412 w 476"/>
                <a:gd name="T123" fmla="*/ 683 h 1017"/>
                <a:gd name="T124" fmla="*/ 390 w 476"/>
                <a:gd name="T125" fmla="*/ 776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6" h="1017">
                  <a:moveTo>
                    <a:pt x="458" y="612"/>
                  </a:moveTo>
                  <a:lnTo>
                    <a:pt x="458" y="612"/>
                  </a:lnTo>
                  <a:lnTo>
                    <a:pt x="453" y="598"/>
                  </a:lnTo>
                  <a:lnTo>
                    <a:pt x="446" y="584"/>
                  </a:lnTo>
                  <a:lnTo>
                    <a:pt x="437" y="569"/>
                  </a:lnTo>
                  <a:lnTo>
                    <a:pt x="427" y="554"/>
                  </a:lnTo>
                  <a:lnTo>
                    <a:pt x="427" y="554"/>
                  </a:lnTo>
                  <a:lnTo>
                    <a:pt x="402" y="524"/>
                  </a:lnTo>
                  <a:lnTo>
                    <a:pt x="402" y="524"/>
                  </a:lnTo>
                  <a:lnTo>
                    <a:pt x="387" y="507"/>
                  </a:lnTo>
                  <a:lnTo>
                    <a:pt x="370" y="491"/>
                  </a:lnTo>
                  <a:lnTo>
                    <a:pt x="370" y="491"/>
                  </a:lnTo>
                  <a:lnTo>
                    <a:pt x="352" y="474"/>
                  </a:lnTo>
                  <a:lnTo>
                    <a:pt x="334" y="459"/>
                  </a:lnTo>
                  <a:lnTo>
                    <a:pt x="334" y="459"/>
                  </a:lnTo>
                  <a:lnTo>
                    <a:pt x="303" y="434"/>
                  </a:lnTo>
                  <a:lnTo>
                    <a:pt x="303" y="434"/>
                  </a:lnTo>
                  <a:lnTo>
                    <a:pt x="274" y="411"/>
                  </a:lnTo>
                  <a:lnTo>
                    <a:pt x="251" y="390"/>
                  </a:lnTo>
                  <a:lnTo>
                    <a:pt x="251" y="390"/>
                  </a:lnTo>
                  <a:lnTo>
                    <a:pt x="235" y="374"/>
                  </a:lnTo>
                  <a:lnTo>
                    <a:pt x="221" y="359"/>
                  </a:lnTo>
                  <a:lnTo>
                    <a:pt x="221" y="359"/>
                  </a:lnTo>
                  <a:lnTo>
                    <a:pt x="211" y="345"/>
                  </a:lnTo>
                  <a:lnTo>
                    <a:pt x="208" y="338"/>
                  </a:lnTo>
                  <a:lnTo>
                    <a:pt x="204" y="330"/>
                  </a:lnTo>
                  <a:lnTo>
                    <a:pt x="204" y="330"/>
                  </a:lnTo>
                  <a:lnTo>
                    <a:pt x="203" y="325"/>
                  </a:lnTo>
                  <a:lnTo>
                    <a:pt x="202" y="318"/>
                  </a:lnTo>
                  <a:lnTo>
                    <a:pt x="202" y="318"/>
                  </a:lnTo>
                  <a:lnTo>
                    <a:pt x="202" y="313"/>
                  </a:lnTo>
                  <a:lnTo>
                    <a:pt x="204" y="308"/>
                  </a:lnTo>
                  <a:lnTo>
                    <a:pt x="204" y="308"/>
                  </a:lnTo>
                  <a:lnTo>
                    <a:pt x="206" y="303"/>
                  </a:lnTo>
                  <a:lnTo>
                    <a:pt x="209" y="300"/>
                  </a:lnTo>
                  <a:lnTo>
                    <a:pt x="212" y="297"/>
                  </a:lnTo>
                  <a:lnTo>
                    <a:pt x="217" y="294"/>
                  </a:lnTo>
                  <a:lnTo>
                    <a:pt x="217" y="294"/>
                  </a:lnTo>
                  <a:lnTo>
                    <a:pt x="225" y="289"/>
                  </a:lnTo>
                  <a:lnTo>
                    <a:pt x="235" y="287"/>
                  </a:lnTo>
                  <a:lnTo>
                    <a:pt x="244" y="287"/>
                  </a:lnTo>
                  <a:lnTo>
                    <a:pt x="251" y="289"/>
                  </a:lnTo>
                  <a:lnTo>
                    <a:pt x="251" y="289"/>
                  </a:lnTo>
                  <a:lnTo>
                    <a:pt x="261" y="295"/>
                  </a:lnTo>
                  <a:lnTo>
                    <a:pt x="267" y="300"/>
                  </a:lnTo>
                  <a:lnTo>
                    <a:pt x="267" y="300"/>
                  </a:lnTo>
                  <a:lnTo>
                    <a:pt x="270" y="304"/>
                  </a:lnTo>
                  <a:lnTo>
                    <a:pt x="271" y="309"/>
                  </a:lnTo>
                  <a:lnTo>
                    <a:pt x="273" y="314"/>
                  </a:lnTo>
                  <a:lnTo>
                    <a:pt x="274" y="318"/>
                  </a:lnTo>
                  <a:lnTo>
                    <a:pt x="274" y="318"/>
                  </a:lnTo>
                  <a:lnTo>
                    <a:pt x="274" y="328"/>
                  </a:lnTo>
                  <a:lnTo>
                    <a:pt x="276" y="338"/>
                  </a:lnTo>
                  <a:lnTo>
                    <a:pt x="278" y="346"/>
                  </a:lnTo>
                  <a:lnTo>
                    <a:pt x="281" y="356"/>
                  </a:lnTo>
                  <a:lnTo>
                    <a:pt x="285" y="363"/>
                  </a:lnTo>
                  <a:lnTo>
                    <a:pt x="291" y="372"/>
                  </a:lnTo>
                  <a:lnTo>
                    <a:pt x="297" y="379"/>
                  </a:lnTo>
                  <a:lnTo>
                    <a:pt x="304" y="387"/>
                  </a:lnTo>
                  <a:lnTo>
                    <a:pt x="304" y="387"/>
                  </a:lnTo>
                  <a:lnTo>
                    <a:pt x="311" y="393"/>
                  </a:lnTo>
                  <a:lnTo>
                    <a:pt x="320" y="399"/>
                  </a:lnTo>
                  <a:lnTo>
                    <a:pt x="328" y="403"/>
                  </a:lnTo>
                  <a:lnTo>
                    <a:pt x="337" y="407"/>
                  </a:lnTo>
                  <a:lnTo>
                    <a:pt x="346" y="409"/>
                  </a:lnTo>
                  <a:lnTo>
                    <a:pt x="355" y="412"/>
                  </a:lnTo>
                  <a:lnTo>
                    <a:pt x="365" y="414"/>
                  </a:lnTo>
                  <a:lnTo>
                    <a:pt x="373" y="414"/>
                  </a:lnTo>
                  <a:lnTo>
                    <a:pt x="383" y="414"/>
                  </a:lnTo>
                  <a:lnTo>
                    <a:pt x="393" y="412"/>
                  </a:lnTo>
                  <a:lnTo>
                    <a:pt x="402" y="409"/>
                  </a:lnTo>
                  <a:lnTo>
                    <a:pt x="411" y="407"/>
                  </a:lnTo>
                  <a:lnTo>
                    <a:pt x="420" y="403"/>
                  </a:lnTo>
                  <a:lnTo>
                    <a:pt x="428" y="399"/>
                  </a:lnTo>
                  <a:lnTo>
                    <a:pt x="437" y="393"/>
                  </a:lnTo>
                  <a:lnTo>
                    <a:pt x="444" y="387"/>
                  </a:lnTo>
                  <a:lnTo>
                    <a:pt x="444" y="387"/>
                  </a:lnTo>
                  <a:lnTo>
                    <a:pt x="451" y="379"/>
                  </a:lnTo>
                  <a:lnTo>
                    <a:pt x="457" y="372"/>
                  </a:lnTo>
                  <a:lnTo>
                    <a:pt x="462" y="363"/>
                  </a:lnTo>
                  <a:lnTo>
                    <a:pt x="467" y="356"/>
                  </a:lnTo>
                  <a:lnTo>
                    <a:pt x="470" y="346"/>
                  </a:lnTo>
                  <a:lnTo>
                    <a:pt x="472" y="338"/>
                  </a:lnTo>
                  <a:lnTo>
                    <a:pt x="474" y="328"/>
                  </a:lnTo>
                  <a:lnTo>
                    <a:pt x="474" y="318"/>
                  </a:lnTo>
                  <a:lnTo>
                    <a:pt x="474" y="318"/>
                  </a:lnTo>
                  <a:lnTo>
                    <a:pt x="473" y="295"/>
                  </a:lnTo>
                  <a:lnTo>
                    <a:pt x="470" y="272"/>
                  </a:lnTo>
                  <a:lnTo>
                    <a:pt x="464" y="251"/>
                  </a:lnTo>
                  <a:lnTo>
                    <a:pt x="456" y="228"/>
                  </a:lnTo>
                  <a:lnTo>
                    <a:pt x="456" y="228"/>
                  </a:lnTo>
                  <a:lnTo>
                    <a:pt x="447" y="214"/>
                  </a:lnTo>
                  <a:lnTo>
                    <a:pt x="439" y="200"/>
                  </a:lnTo>
                  <a:lnTo>
                    <a:pt x="429" y="186"/>
                  </a:lnTo>
                  <a:lnTo>
                    <a:pt x="420" y="174"/>
                  </a:lnTo>
                  <a:lnTo>
                    <a:pt x="408" y="163"/>
                  </a:lnTo>
                  <a:lnTo>
                    <a:pt x="396" y="152"/>
                  </a:lnTo>
                  <a:lnTo>
                    <a:pt x="383" y="141"/>
                  </a:lnTo>
                  <a:lnTo>
                    <a:pt x="369" y="133"/>
                  </a:lnTo>
                  <a:lnTo>
                    <a:pt x="369" y="133"/>
                  </a:lnTo>
                  <a:lnTo>
                    <a:pt x="358" y="125"/>
                  </a:lnTo>
                  <a:lnTo>
                    <a:pt x="347" y="120"/>
                  </a:lnTo>
                  <a:lnTo>
                    <a:pt x="334" y="113"/>
                  </a:lnTo>
                  <a:lnTo>
                    <a:pt x="322" y="109"/>
                  </a:lnTo>
                  <a:lnTo>
                    <a:pt x="309" y="105"/>
                  </a:lnTo>
                  <a:lnTo>
                    <a:pt x="296" y="102"/>
                  </a:lnTo>
                  <a:lnTo>
                    <a:pt x="283" y="99"/>
                  </a:lnTo>
                  <a:lnTo>
                    <a:pt x="269" y="97"/>
                  </a:lnTo>
                  <a:lnTo>
                    <a:pt x="269" y="31"/>
                  </a:lnTo>
                  <a:lnTo>
                    <a:pt x="269" y="31"/>
                  </a:lnTo>
                  <a:lnTo>
                    <a:pt x="269" y="24"/>
                  </a:lnTo>
                  <a:lnTo>
                    <a:pt x="267" y="19"/>
                  </a:lnTo>
                  <a:lnTo>
                    <a:pt x="264" y="14"/>
                  </a:lnTo>
                  <a:lnTo>
                    <a:pt x="261" y="8"/>
                  </a:lnTo>
                  <a:lnTo>
                    <a:pt x="255" y="5"/>
                  </a:lnTo>
                  <a:lnTo>
                    <a:pt x="250" y="2"/>
                  </a:lnTo>
                  <a:lnTo>
                    <a:pt x="245" y="0"/>
                  </a:lnTo>
                  <a:lnTo>
                    <a:pt x="238" y="0"/>
                  </a:lnTo>
                  <a:lnTo>
                    <a:pt x="238" y="0"/>
                  </a:lnTo>
                  <a:lnTo>
                    <a:pt x="232" y="0"/>
                  </a:lnTo>
                  <a:lnTo>
                    <a:pt x="225" y="2"/>
                  </a:lnTo>
                  <a:lnTo>
                    <a:pt x="220" y="5"/>
                  </a:lnTo>
                  <a:lnTo>
                    <a:pt x="216" y="8"/>
                  </a:lnTo>
                  <a:lnTo>
                    <a:pt x="211" y="14"/>
                  </a:lnTo>
                  <a:lnTo>
                    <a:pt x="209" y="19"/>
                  </a:lnTo>
                  <a:lnTo>
                    <a:pt x="207" y="24"/>
                  </a:lnTo>
                  <a:lnTo>
                    <a:pt x="206" y="31"/>
                  </a:lnTo>
                  <a:lnTo>
                    <a:pt x="206" y="97"/>
                  </a:lnTo>
                  <a:lnTo>
                    <a:pt x="206" y="97"/>
                  </a:lnTo>
                  <a:lnTo>
                    <a:pt x="191" y="99"/>
                  </a:lnTo>
                  <a:lnTo>
                    <a:pt x="175" y="103"/>
                  </a:lnTo>
                  <a:lnTo>
                    <a:pt x="161" y="107"/>
                  </a:lnTo>
                  <a:lnTo>
                    <a:pt x="146" y="112"/>
                  </a:lnTo>
                  <a:lnTo>
                    <a:pt x="146" y="112"/>
                  </a:lnTo>
                  <a:lnTo>
                    <a:pt x="131" y="119"/>
                  </a:lnTo>
                  <a:lnTo>
                    <a:pt x="117" y="126"/>
                  </a:lnTo>
                  <a:lnTo>
                    <a:pt x="103" y="134"/>
                  </a:lnTo>
                  <a:lnTo>
                    <a:pt x="89" y="143"/>
                  </a:lnTo>
                  <a:lnTo>
                    <a:pt x="76" y="154"/>
                  </a:lnTo>
                  <a:lnTo>
                    <a:pt x="63" y="166"/>
                  </a:lnTo>
                  <a:lnTo>
                    <a:pt x="52" y="179"/>
                  </a:lnTo>
                  <a:lnTo>
                    <a:pt x="40" y="193"/>
                  </a:lnTo>
                  <a:lnTo>
                    <a:pt x="40" y="193"/>
                  </a:lnTo>
                  <a:lnTo>
                    <a:pt x="31" y="207"/>
                  </a:lnTo>
                  <a:lnTo>
                    <a:pt x="24" y="221"/>
                  </a:lnTo>
                  <a:lnTo>
                    <a:pt x="16" y="236"/>
                  </a:lnTo>
                  <a:lnTo>
                    <a:pt x="11" y="251"/>
                  </a:lnTo>
                  <a:lnTo>
                    <a:pt x="11" y="251"/>
                  </a:lnTo>
                  <a:lnTo>
                    <a:pt x="5" y="267"/>
                  </a:lnTo>
                  <a:lnTo>
                    <a:pt x="2" y="284"/>
                  </a:lnTo>
                  <a:lnTo>
                    <a:pt x="0" y="301"/>
                  </a:lnTo>
                  <a:lnTo>
                    <a:pt x="0" y="318"/>
                  </a:lnTo>
                  <a:lnTo>
                    <a:pt x="0" y="318"/>
                  </a:lnTo>
                  <a:lnTo>
                    <a:pt x="1" y="340"/>
                  </a:lnTo>
                  <a:lnTo>
                    <a:pt x="4" y="362"/>
                  </a:lnTo>
                  <a:lnTo>
                    <a:pt x="10" y="384"/>
                  </a:lnTo>
                  <a:lnTo>
                    <a:pt x="18" y="406"/>
                  </a:lnTo>
                  <a:lnTo>
                    <a:pt x="18" y="406"/>
                  </a:lnTo>
                  <a:lnTo>
                    <a:pt x="25" y="419"/>
                  </a:lnTo>
                  <a:lnTo>
                    <a:pt x="31" y="432"/>
                  </a:lnTo>
                  <a:lnTo>
                    <a:pt x="39" y="445"/>
                  </a:lnTo>
                  <a:lnTo>
                    <a:pt x="47" y="457"/>
                  </a:lnTo>
                  <a:lnTo>
                    <a:pt x="56" y="470"/>
                  </a:lnTo>
                  <a:lnTo>
                    <a:pt x="65" y="481"/>
                  </a:lnTo>
                  <a:lnTo>
                    <a:pt x="76" y="493"/>
                  </a:lnTo>
                  <a:lnTo>
                    <a:pt x="87" y="505"/>
                  </a:lnTo>
                  <a:lnTo>
                    <a:pt x="87" y="505"/>
                  </a:lnTo>
                  <a:lnTo>
                    <a:pt x="108" y="526"/>
                  </a:lnTo>
                  <a:lnTo>
                    <a:pt x="131" y="547"/>
                  </a:lnTo>
                  <a:lnTo>
                    <a:pt x="174" y="582"/>
                  </a:lnTo>
                  <a:lnTo>
                    <a:pt x="174" y="582"/>
                  </a:lnTo>
                  <a:lnTo>
                    <a:pt x="203" y="606"/>
                  </a:lnTo>
                  <a:lnTo>
                    <a:pt x="225" y="625"/>
                  </a:lnTo>
                  <a:lnTo>
                    <a:pt x="225" y="625"/>
                  </a:lnTo>
                  <a:lnTo>
                    <a:pt x="241" y="642"/>
                  </a:lnTo>
                  <a:lnTo>
                    <a:pt x="255" y="657"/>
                  </a:lnTo>
                  <a:lnTo>
                    <a:pt x="255" y="657"/>
                  </a:lnTo>
                  <a:lnTo>
                    <a:pt x="265" y="670"/>
                  </a:lnTo>
                  <a:lnTo>
                    <a:pt x="271" y="685"/>
                  </a:lnTo>
                  <a:lnTo>
                    <a:pt x="271" y="685"/>
                  </a:lnTo>
                  <a:lnTo>
                    <a:pt x="274" y="691"/>
                  </a:lnTo>
                  <a:lnTo>
                    <a:pt x="275" y="697"/>
                  </a:lnTo>
                  <a:lnTo>
                    <a:pt x="275" y="697"/>
                  </a:lnTo>
                  <a:lnTo>
                    <a:pt x="274" y="703"/>
                  </a:lnTo>
                  <a:lnTo>
                    <a:pt x="273" y="708"/>
                  </a:lnTo>
                  <a:lnTo>
                    <a:pt x="273" y="708"/>
                  </a:lnTo>
                  <a:lnTo>
                    <a:pt x="270" y="712"/>
                  </a:lnTo>
                  <a:lnTo>
                    <a:pt x="267" y="716"/>
                  </a:lnTo>
                  <a:lnTo>
                    <a:pt x="260" y="723"/>
                  </a:lnTo>
                  <a:lnTo>
                    <a:pt x="260" y="723"/>
                  </a:lnTo>
                  <a:lnTo>
                    <a:pt x="255" y="725"/>
                  </a:lnTo>
                  <a:lnTo>
                    <a:pt x="250" y="727"/>
                  </a:lnTo>
                  <a:lnTo>
                    <a:pt x="245" y="728"/>
                  </a:lnTo>
                  <a:lnTo>
                    <a:pt x="239" y="728"/>
                  </a:lnTo>
                  <a:lnTo>
                    <a:pt x="239" y="728"/>
                  </a:lnTo>
                  <a:lnTo>
                    <a:pt x="231" y="728"/>
                  </a:lnTo>
                  <a:lnTo>
                    <a:pt x="224" y="726"/>
                  </a:lnTo>
                  <a:lnTo>
                    <a:pt x="224" y="726"/>
                  </a:lnTo>
                  <a:lnTo>
                    <a:pt x="216" y="721"/>
                  </a:lnTo>
                  <a:lnTo>
                    <a:pt x="209" y="715"/>
                  </a:lnTo>
                  <a:lnTo>
                    <a:pt x="209" y="715"/>
                  </a:lnTo>
                  <a:lnTo>
                    <a:pt x="206" y="710"/>
                  </a:lnTo>
                  <a:lnTo>
                    <a:pt x="204" y="706"/>
                  </a:lnTo>
                  <a:lnTo>
                    <a:pt x="203" y="698"/>
                  </a:lnTo>
                  <a:lnTo>
                    <a:pt x="203" y="698"/>
                  </a:lnTo>
                  <a:lnTo>
                    <a:pt x="202" y="688"/>
                  </a:lnTo>
                  <a:lnTo>
                    <a:pt x="201" y="679"/>
                  </a:lnTo>
                  <a:lnTo>
                    <a:pt x="199" y="669"/>
                  </a:lnTo>
                  <a:lnTo>
                    <a:pt x="195" y="660"/>
                  </a:lnTo>
                  <a:lnTo>
                    <a:pt x="191" y="652"/>
                  </a:lnTo>
                  <a:lnTo>
                    <a:pt x="186" y="643"/>
                  </a:lnTo>
                  <a:lnTo>
                    <a:pt x="179" y="636"/>
                  </a:lnTo>
                  <a:lnTo>
                    <a:pt x="172" y="628"/>
                  </a:lnTo>
                  <a:lnTo>
                    <a:pt x="172" y="628"/>
                  </a:lnTo>
                  <a:lnTo>
                    <a:pt x="164" y="622"/>
                  </a:lnTo>
                  <a:lnTo>
                    <a:pt x="157" y="617"/>
                  </a:lnTo>
                  <a:lnTo>
                    <a:pt x="148" y="612"/>
                  </a:lnTo>
                  <a:lnTo>
                    <a:pt x="140" y="608"/>
                  </a:lnTo>
                  <a:lnTo>
                    <a:pt x="130" y="606"/>
                  </a:lnTo>
                  <a:lnTo>
                    <a:pt x="121" y="604"/>
                  </a:lnTo>
                  <a:lnTo>
                    <a:pt x="112" y="603"/>
                  </a:lnTo>
                  <a:lnTo>
                    <a:pt x="102" y="601"/>
                  </a:lnTo>
                  <a:lnTo>
                    <a:pt x="92" y="603"/>
                  </a:lnTo>
                  <a:lnTo>
                    <a:pt x="84" y="604"/>
                  </a:lnTo>
                  <a:lnTo>
                    <a:pt x="74" y="606"/>
                  </a:lnTo>
                  <a:lnTo>
                    <a:pt x="65" y="608"/>
                  </a:lnTo>
                  <a:lnTo>
                    <a:pt x="56" y="612"/>
                  </a:lnTo>
                  <a:lnTo>
                    <a:pt x="47" y="617"/>
                  </a:lnTo>
                  <a:lnTo>
                    <a:pt x="40" y="622"/>
                  </a:lnTo>
                  <a:lnTo>
                    <a:pt x="32" y="628"/>
                  </a:lnTo>
                  <a:lnTo>
                    <a:pt x="32" y="628"/>
                  </a:lnTo>
                  <a:lnTo>
                    <a:pt x="25" y="636"/>
                  </a:lnTo>
                  <a:lnTo>
                    <a:pt x="19" y="643"/>
                  </a:lnTo>
                  <a:lnTo>
                    <a:pt x="14" y="652"/>
                  </a:lnTo>
                  <a:lnTo>
                    <a:pt x="10" y="660"/>
                  </a:lnTo>
                  <a:lnTo>
                    <a:pt x="6" y="669"/>
                  </a:lnTo>
                  <a:lnTo>
                    <a:pt x="3" y="679"/>
                  </a:lnTo>
                  <a:lnTo>
                    <a:pt x="2" y="688"/>
                  </a:lnTo>
                  <a:lnTo>
                    <a:pt x="2" y="698"/>
                  </a:lnTo>
                  <a:lnTo>
                    <a:pt x="2" y="698"/>
                  </a:lnTo>
                  <a:lnTo>
                    <a:pt x="3" y="721"/>
                  </a:lnTo>
                  <a:lnTo>
                    <a:pt x="6" y="743"/>
                  </a:lnTo>
                  <a:lnTo>
                    <a:pt x="12" y="765"/>
                  </a:lnTo>
                  <a:lnTo>
                    <a:pt x="20" y="786"/>
                  </a:lnTo>
                  <a:lnTo>
                    <a:pt x="20" y="786"/>
                  </a:lnTo>
                  <a:lnTo>
                    <a:pt x="28" y="801"/>
                  </a:lnTo>
                  <a:lnTo>
                    <a:pt x="37" y="815"/>
                  </a:lnTo>
                  <a:lnTo>
                    <a:pt x="46" y="828"/>
                  </a:lnTo>
                  <a:lnTo>
                    <a:pt x="56" y="841"/>
                  </a:lnTo>
                  <a:lnTo>
                    <a:pt x="68" y="853"/>
                  </a:lnTo>
                  <a:lnTo>
                    <a:pt x="79" y="863"/>
                  </a:lnTo>
                  <a:lnTo>
                    <a:pt x="92" y="874"/>
                  </a:lnTo>
                  <a:lnTo>
                    <a:pt x="106" y="883"/>
                  </a:lnTo>
                  <a:lnTo>
                    <a:pt x="106" y="883"/>
                  </a:lnTo>
                  <a:lnTo>
                    <a:pt x="118" y="890"/>
                  </a:lnTo>
                  <a:lnTo>
                    <a:pt x="130" y="897"/>
                  </a:lnTo>
                  <a:lnTo>
                    <a:pt x="142" y="902"/>
                  </a:lnTo>
                  <a:lnTo>
                    <a:pt x="155" y="907"/>
                  </a:lnTo>
                  <a:lnTo>
                    <a:pt x="167" y="910"/>
                  </a:lnTo>
                  <a:lnTo>
                    <a:pt x="180" y="915"/>
                  </a:lnTo>
                  <a:lnTo>
                    <a:pt x="193" y="917"/>
                  </a:lnTo>
                  <a:lnTo>
                    <a:pt x="206" y="919"/>
                  </a:lnTo>
                  <a:lnTo>
                    <a:pt x="206" y="986"/>
                  </a:lnTo>
                  <a:lnTo>
                    <a:pt x="206" y="986"/>
                  </a:lnTo>
                  <a:lnTo>
                    <a:pt x="207" y="992"/>
                  </a:lnTo>
                  <a:lnTo>
                    <a:pt x="209" y="997"/>
                  </a:lnTo>
                  <a:lnTo>
                    <a:pt x="211" y="1003"/>
                  </a:lnTo>
                  <a:lnTo>
                    <a:pt x="216" y="1008"/>
                  </a:lnTo>
                  <a:lnTo>
                    <a:pt x="220" y="1011"/>
                  </a:lnTo>
                  <a:lnTo>
                    <a:pt x="225" y="1015"/>
                  </a:lnTo>
                  <a:lnTo>
                    <a:pt x="232" y="1017"/>
                  </a:lnTo>
                  <a:lnTo>
                    <a:pt x="238" y="1017"/>
                  </a:lnTo>
                  <a:lnTo>
                    <a:pt x="238" y="1017"/>
                  </a:lnTo>
                  <a:lnTo>
                    <a:pt x="245" y="1017"/>
                  </a:lnTo>
                  <a:lnTo>
                    <a:pt x="250" y="1015"/>
                  </a:lnTo>
                  <a:lnTo>
                    <a:pt x="255" y="1011"/>
                  </a:lnTo>
                  <a:lnTo>
                    <a:pt x="261" y="1008"/>
                  </a:lnTo>
                  <a:lnTo>
                    <a:pt x="264" y="1003"/>
                  </a:lnTo>
                  <a:lnTo>
                    <a:pt x="267" y="997"/>
                  </a:lnTo>
                  <a:lnTo>
                    <a:pt x="269" y="992"/>
                  </a:lnTo>
                  <a:lnTo>
                    <a:pt x="269" y="986"/>
                  </a:lnTo>
                  <a:lnTo>
                    <a:pt x="269" y="919"/>
                  </a:lnTo>
                  <a:lnTo>
                    <a:pt x="269" y="919"/>
                  </a:lnTo>
                  <a:lnTo>
                    <a:pt x="285" y="917"/>
                  </a:lnTo>
                  <a:lnTo>
                    <a:pt x="300" y="914"/>
                  </a:lnTo>
                  <a:lnTo>
                    <a:pt x="315" y="909"/>
                  </a:lnTo>
                  <a:lnTo>
                    <a:pt x="332" y="904"/>
                  </a:lnTo>
                  <a:lnTo>
                    <a:pt x="332" y="904"/>
                  </a:lnTo>
                  <a:lnTo>
                    <a:pt x="347" y="897"/>
                  </a:lnTo>
                  <a:lnTo>
                    <a:pt x="362" y="889"/>
                  </a:lnTo>
                  <a:lnTo>
                    <a:pt x="376" y="880"/>
                  </a:lnTo>
                  <a:lnTo>
                    <a:pt x="388" y="871"/>
                  </a:lnTo>
                  <a:lnTo>
                    <a:pt x="401" y="860"/>
                  </a:lnTo>
                  <a:lnTo>
                    <a:pt x="413" y="849"/>
                  </a:lnTo>
                  <a:lnTo>
                    <a:pt x="424" y="836"/>
                  </a:lnTo>
                  <a:lnTo>
                    <a:pt x="433" y="825"/>
                  </a:lnTo>
                  <a:lnTo>
                    <a:pt x="433" y="825"/>
                  </a:lnTo>
                  <a:lnTo>
                    <a:pt x="444" y="810"/>
                  </a:lnTo>
                  <a:lnTo>
                    <a:pt x="453" y="795"/>
                  </a:lnTo>
                  <a:lnTo>
                    <a:pt x="460" y="780"/>
                  </a:lnTo>
                  <a:lnTo>
                    <a:pt x="466" y="763"/>
                  </a:lnTo>
                  <a:lnTo>
                    <a:pt x="471" y="748"/>
                  </a:lnTo>
                  <a:lnTo>
                    <a:pt x="474" y="731"/>
                  </a:lnTo>
                  <a:lnTo>
                    <a:pt x="476" y="715"/>
                  </a:lnTo>
                  <a:lnTo>
                    <a:pt x="476" y="698"/>
                  </a:lnTo>
                  <a:lnTo>
                    <a:pt x="476" y="698"/>
                  </a:lnTo>
                  <a:lnTo>
                    <a:pt x="475" y="677"/>
                  </a:lnTo>
                  <a:lnTo>
                    <a:pt x="472" y="655"/>
                  </a:lnTo>
                  <a:lnTo>
                    <a:pt x="467" y="634"/>
                  </a:lnTo>
                  <a:lnTo>
                    <a:pt x="458" y="612"/>
                  </a:lnTo>
                  <a:lnTo>
                    <a:pt x="458" y="612"/>
                  </a:lnTo>
                  <a:close/>
                  <a:moveTo>
                    <a:pt x="383" y="786"/>
                  </a:moveTo>
                  <a:lnTo>
                    <a:pt x="383" y="786"/>
                  </a:lnTo>
                  <a:lnTo>
                    <a:pt x="376" y="796"/>
                  </a:lnTo>
                  <a:lnTo>
                    <a:pt x="367" y="804"/>
                  </a:lnTo>
                  <a:lnTo>
                    <a:pt x="358" y="813"/>
                  </a:lnTo>
                  <a:lnTo>
                    <a:pt x="350" y="820"/>
                  </a:lnTo>
                  <a:lnTo>
                    <a:pt x="340" y="827"/>
                  </a:lnTo>
                  <a:lnTo>
                    <a:pt x="329" y="834"/>
                  </a:lnTo>
                  <a:lnTo>
                    <a:pt x="319" y="840"/>
                  </a:lnTo>
                  <a:lnTo>
                    <a:pt x="308" y="845"/>
                  </a:lnTo>
                  <a:lnTo>
                    <a:pt x="308" y="845"/>
                  </a:lnTo>
                  <a:lnTo>
                    <a:pt x="296" y="848"/>
                  </a:lnTo>
                  <a:lnTo>
                    <a:pt x="285" y="851"/>
                  </a:lnTo>
                  <a:lnTo>
                    <a:pt x="275" y="855"/>
                  </a:lnTo>
                  <a:lnTo>
                    <a:pt x="263" y="856"/>
                  </a:lnTo>
                  <a:lnTo>
                    <a:pt x="252" y="858"/>
                  </a:lnTo>
                  <a:lnTo>
                    <a:pt x="241" y="858"/>
                  </a:lnTo>
                  <a:lnTo>
                    <a:pt x="231" y="858"/>
                  </a:lnTo>
                  <a:lnTo>
                    <a:pt x="220" y="857"/>
                  </a:lnTo>
                  <a:lnTo>
                    <a:pt x="200" y="854"/>
                  </a:lnTo>
                  <a:lnTo>
                    <a:pt x="179" y="848"/>
                  </a:lnTo>
                  <a:lnTo>
                    <a:pt x="159" y="840"/>
                  </a:lnTo>
                  <a:lnTo>
                    <a:pt x="141" y="829"/>
                  </a:lnTo>
                  <a:lnTo>
                    <a:pt x="141" y="829"/>
                  </a:lnTo>
                  <a:lnTo>
                    <a:pt x="130" y="823"/>
                  </a:lnTo>
                  <a:lnTo>
                    <a:pt x="121" y="815"/>
                  </a:lnTo>
                  <a:lnTo>
                    <a:pt x="112" y="807"/>
                  </a:lnTo>
                  <a:lnTo>
                    <a:pt x="104" y="799"/>
                  </a:lnTo>
                  <a:lnTo>
                    <a:pt x="97" y="789"/>
                  </a:lnTo>
                  <a:lnTo>
                    <a:pt x="89" y="781"/>
                  </a:lnTo>
                  <a:lnTo>
                    <a:pt x="84" y="770"/>
                  </a:lnTo>
                  <a:lnTo>
                    <a:pt x="78" y="760"/>
                  </a:lnTo>
                  <a:lnTo>
                    <a:pt x="78" y="760"/>
                  </a:lnTo>
                  <a:lnTo>
                    <a:pt x="73" y="745"/>
                  </a:lnTo>
                  <a:lnTo>
                    <a:pt x="69" y="730"/>
                  </a:lnTo>
                  <a:lnTo>
                    <a:pt x="67" y="714"/>
                  </a:lnTo>
                  <a:lnTo>
                    <a:pt x="65" y="698"/>
                  </a:lnTo>
                  <a:lnTo>
                    <a:pt x="65" y="698"/>
                  </a:lnTo>
                  <a:lnTo>
                    <a:pt x="65" y="692"/>
                  </a:lnTo>
                  <a:lnTo>
                    <a:pt x="68" y="686"/>
                  </a:lnTo>
                  <a:lnTo>
                    <a:pt x="71" y="680"/>
                  </a:lnTo>
                  <a:lnTo>
                    <a:pt x="75" y="676"/>
                  </a:lnTo>
                  <a:lnTo>
                    <a:pt x="75" y="676"/>
                  </a:lnTo>
                  <a:lnTo>
                    <a:pt x="82" y="670"/>
                  </a:lnTo>
                  <a:lnTo>
                    <a:pt x="88" y="667"/>
                  </a:lnTo>
                  <a:lnTo>
                    <a:pt x="94" y="666"/>
                  </a:lnTo>
                  <a:lnTo>
                    <a:pt x="102" y="665"/>
                  </a:lnTo>
                  <a:lnTo>
                    <a:pt x="102" y="665"/>
                  </a:lnTo>
                  <a:lnTo>
                    <a:pt x="109" y="666"/>
                  </a:lnTo>
                  <a:lnTo>
                    <a:pt x="117" y="667"/>
                  </a:lnTo>
                  <a:lnTo>
                    <a:pt x="123" y="670"/>
                  </a:lnTo>
                  <a:lnTo>
                    <a:pt x="129" y="676"/>
                  </a:lnTo>
                  <a:lnTo>
                    <a:pt x="129" y="676"/>
                  </a:lnTo>
                  <a:lnTo>
                    <a:pt x="133" y="680"/>
                  </a:lnTo>
                  <a:lnTo>
                    <a:pt x="136" y="685"/>
                  </a:lnTo>
                  <a:lnTo>
                    <a:pt x="138" y="692"/>
                  </a:lnTo>
                  <a:lnTo>
                    <a:pt x="140" y="698"/>
                  </a:lnTo>
                  <a:lnTo>
                    <a:pt x="140" y="698"/>
                  </a:lnTo>
                  <a:lnTo>
                    <a:pt x="141" y="712"/>
                  </a:lnTo>
                  <a:lnTo>
                    <a:pt x="144" y="725"/>
                  </a:lnTo>
                  <a:lnTo>
                    <a:pt x="149" y="739"/>
                  </a:lnTo>
                  <a:lnTo>
                    <a:pt x="158" y="753"/>
                  </a:lnTo>
                  <a:lnTo>
                    <a:pt x="158" y="753"/>
                  </a:lnTo>
                  <a:lnTo>
                    <a:pt x="166" y="763"/>
                  </a:lnTo>
                  <a:lnTo>
                    <a:pt x="177" y="772"/>
                  </a:lnTo>
                  <a:lnTo>
                    <a:pt x="188" y="780"/>
                  </a:lnTo>
                  <a:lnTo>
                    <a:pt x="201" y="785"/>
                  </a:lnTo>
                  <a:lnTo>
                    <a:pt x="201" y="785"/>
                  </a:lnTo>
                  <a:lnTo>
                    <a:pt x="212" y="789"/>
                  </a:lnTo>
                  <a:lnTo>
                    <a:pt x="224" y="791"/>
                  </a:lnTo>
                  <a:lnTo>
                    <a:pt x="237" y="792"/>
                  </a:lnTo>
                  <a:lnTo>
                    <a:pt x="249" y="791"/>
                  </a:lnTo>
                  <a:lnTo>
                    <a:pt x="261" y="789"/>
                  </a:lnTo>
                  <a:lnTo>
                    <a:pt x="273" y="786"/>
                  </a:lnTo>
                  <a:lnTo>
                    <a:pt x="284" y="782"/>
                  </a:lnTo>
                  <a:lnTo>
                    <a:pt x="295" y="776"/>
                  </a:lnTo>
                  <a:lnTo>
                    <a:pt x="295" y="776"/>
                  </a:lnTo>
                  <a:lnTo>
                    <a:pt x="306" y="768"/>
                  </a:lnTo>
                  <a:lnTo>
                    <a:pt x="315" y="758"/>
                  </a:lnTo>
                  <a:lnTo>
                    <a:pt x="324" y="746"/>
                  </a:lnTo>
                  <a:lnTo>
                    <a:pt x="330" y="735"/>
                  </a:lnTo>
                  <a:lnTo>
                    <a:pt x="330" y="735"/>
                  </a:lnTo>
                  <a:lnTo>
                    <a:pt x="334" y="726"/>
                  </a:lnTo>
                  <a:lnTo>
                    <a:pt x="336" y="716"/>
                  </a:lnTo>
                  <a:lnTo>
                    <a:pt x="338" y="707"/>
                  </a:lnTo>
                  <a:lnTo>
                    <a:pt x="338" y="697"/>
                  </a:lnTo>
                  <a:lnTo>
                    <a:pt x="338" y="697"/>
                  </a:lnTo>
                  <a:lnTo>
                    <a:pt x="337" y="686"/>
                  </a:lnTo>
                  <a:lnTo>
                    <a:pt x="336" y="677"/>
                  </a:lnTo>
                  <a:lnTo>
                    <a:pt x="334" y="667"/>
                  </a:lnTo>
                  <a:lnTo>
                    <a:pt x="329" y="659"/>
                  </a:lnTo>
                  <a:lnTo>
                    <a:pt x="329" y="659"/>
                  </a:lnTo>
                  <a:lnTo>
                    <a:pt x="325" y="649"/>
                  </a:lnTo>
                  <a:lnTo>
                    <a:pt x="320" y="639"/>
                  </a:lnTo>
                  <a:lnTo>
                    <a:pt x="313" y="628"/>
                  </a:lnTo>
                  <a:lnTo>
                    <a:pt x="305" y="618"/>
                  </a:lnTo>
                  <a:lnTo>
                    <a:pt x="305" y="618"/>
                  </a:lnTo>
                  <a:lnTo>
                    <a:pt x="289" y="599"/>
                  </a:lnTo>
                  <a:lnTo>
                    <a:pt x="268" y="579"/>
                  </a:lnTo>
                  <a:lnTo>
                    <a:pt x="268" y="579"/>
                  </a:lnTo>
                  <a:lnTo>
                    <a:pt x="245" y="557"/>
                  </a:lnTo>
                  <a:lnTo>
                    <a:pt x="214" y="533"/>
                  </a:lnTo>
                  <a:lnTo>
                    <a:pt x="172" y="497"/>
                  </a:lnTo>
                  <a:lnTo>
                    <a:pt x="172" y="497"/>
                  </a:lnTo>
                  <a:lnTo>
                    <a:pt x="152" y="480"/>
                  </a:lnTo>
                  <a:lnTo>
                    <a:pt x="133" y="461"/>
                  </a:lnTo>
                  <a:lnTo>
                    <a:pt x="133" y="461"/>
                  </a:lnTo>
                  <a:lnTo>
                    <a:pt x="115" y="442"/>
                  </a:lnTo>
                  <a:lnTo>
                    <a:pt x="100" y="421"/>
                  </a:lnTo>
                  <a:lnTo>
                    <a:pt x="87" y="402"/>
                  </a:lnTo>
                  <a:lnTo>
                    <a:pt x="77" y="382"/>
                  </a:lnTo>
                  <a:lnTo>
                    <a:pt x="77" y="382"/>
                  </a:lnTo>
                  <a:lnTo>
                    <a:pt x="71" y="365"/>
                  </a:lnTo>
                  <a:lnTo>
                    <a:pt x="67" y="349"/>
                  </a:lnTo>
                  <a:lnTo>
                    <a:pt x="64" y="333"/>
                  </a:lnTo>
                  <a:lnTo>
                    <a:pt x="63" y="318"/>
                  </a:lnTo>
                  <a:lnTo>
                    <a:pt x="63" y="318"/>
                  </a:lnTo>
                  <a:lnTo>
                    <a:pt x="63" y="306"/>
                  </a:lnTo>
                  <a:lnTo>
                    <a:pt x="65" y="295"/>
                  </a:lnTo>
                  <a:lnTo>
                    <a:pt x="68" y="283"/>
                  </a:lnTo>
                  <a:lnTo>
                    <a:pt x="71" y="271"/>
                  </a:lnTo>
                  <a:lnTo>
                    <a:pt x="71" y="271"/>
                  </a:lnTo>
                  <a:lnTo>
                    <a:pt x="75" y="260"/>
                  </a:lnTo>
                  <a:lnTo>
                    <a:pt x="80" y="250"/>
                  </a:lnTo>
                  <a:lnTo>
                    <a:pt x="86" y="239"/>
                  </a:lnTo>
                  <a:lnTo>
                    <a:pt x="91" y="230"/>
                  </a:lnTo>
                  <a:lnTo>
                    <a:pt x="91" y="230"/>
                  </a:lnTo>
                  <a:lnTo>
                    <a:pt x="100" y="221"/>
                  </a:lnTo>
                  <a:lnTo>
                    <a:pt x="108" y="211"/>
                  </a:lnTo>
                  <a:lnTo>
                    <a:pt x="117" y="202"/>
                  </a:lnTo>
                  <a:lnTo>
                    <a:pt x="127" y="195"/>
                  </a:lnTo>
                  <a:lnTo>
                    <a:pt x="137" y="187"/>
                  </a:lnTo>
                  <a:lnTo>
                    <a:pt x="148" y="181"/>
                  </a:lnTo>
                  <a:lnTo>
                    <a:pt x="159" y="176"/>
                  </a:lnTo>
                  <a:lnTo>
                    <a:pt x="171" y="171"/>
                  </a:lnTo>
                  <a:lnTo>
                    <a:pt x="171" y="171"/>
                  </a:lnTo>
                  <a:lnTo>
                    <a:pt x="186" y="166"/>
                  </a:lnTo>
                  <a:lnTo>
                    <a:pt x="202" y="162"/>
                  </a:lnTo>
                  <a:lnTo>
                    <a:pt x="219" y="159"/>
                  </a:lnTo>
                  <a:lnTo>
                    <a:pt x="237" y="158"/>
                  </a:lnTo>
                  <a:lnTo>
                    <a:pt x="237" y="158"/>
                  </a:lnTo>
                  <a:lnTo>
                    <a:pt x="250" y="158"/>
                  </a:lnTo>
                  <a:lnTo>
                    <a:pt x="264" y="161"/>
                  </a:lnTo>
                  <a:lnTo>
                    <a:pt x="277" y="163"/>
                  </a:lnTo>
                  <a:lnTo>
                    <a:pt x="289" y="165"/>
                  </a:lnTo>
                  <a:lnTo>
                    <a:pt x="302" y="169"/>
                  </a:lnTo>
                  <a:lnTo>
                    <a:pt x="313" y="173"/>
                  </a:lnTo>
                  <a:lnTo>
                    <a:pt x="324" y="180"/>
                  </a:lnTo>
                  <a:lnTo>
                    <a:pt x="336" y="186"/>
                  </a:lnTo>
                  <a:lnTo>
                    <a:pt x="336" y="186"/>
                  </a:lnTo>
                  <a:lnTo>
                    <a:pt x="346" y="193"/>
                  </a:lnTo>
                  <a:lnTo>
                    <a:pt x="355" y="200"/>
                  </a:lnTo>
                  <a:lnTo>
                    <a:pt x="364" y="208"/>
                  </a:lnTo>
                  <a:lnTo>
                    <a:pt x="371" y="216"/>
                  </a:lnTo>
                  <a:lnTo>
                    <a:pt x="379" y="226"/>
                  </a:lnTo>
                  <a:lnTo>
                    <a:pt x="386" y="235"/>
                  </a:lnTo>
                  <a:lnTo>
                    <a:pt x="393" y="245"/>
                  </a:lnTo>
                  <a:lnTo>
                    <a:pt x="398" y="255"/>
                  </a:lnTo>
                  <a:lnTo>
                    <a:pt x="398" y="255"/>
                  </a:lnTo>
                  <a:lnTo>
                    <a:pt x="403" y="270"/>
                  </a:lnTo>
                  <a:lnTo>
                    <a:pt x="408" y="286"/>
                  </a:lnTo>
                  <a:lnTo>
                    <a:pt x="410" y="301"/>
                  </a:lnTo>
                  <a:lnTo>
                    <a:pt x="411" y="318"/>
                  </a:lnTo>
                  <a:lnTo>
                    <a:pt x="411" y="318"/>
                  </a:lnTo>
                  <a:lnTo>
                    <a:pt x="410" y="325"/>
                  </a:lnTo>
                  <a:lnTo>
                    <a:pt x="409" y="330"/>
                  </a:lnTo>
                  <a:lnTo>
                    <a:pt x="406" y="335"/>
                  </a:lnTo>
                  <a:lnTo>
                    <a:pt x="400" y="340"/>
                  </a:lnTo>
                  <a:lnTo>
                    <a:pt x="400" y="340"/>
                  </a:lnTo>
                  <a:lnTo>
                    <a:pt x="395" y="345"/>
                  </a:lnTo>
                  <a:lnTo>
                    <a:pt x="387" y="348"/>
                  </a:lnTo>
                  <a:lnTo>
                    <a:pt x="381" y="350"/>
                  </a:lnTo>
                  <a:lnTo>
                    <a:pt x="373" y="350"/>
                  </a:lnTo>
                  <a:lnTo>
                    <a:pt x="367" y="350"/>
                  </a:lnTo>
                  <a:lnTo>
                    <a:pt x="359" y="348"/>
                  </a:lnTo>
                  <a:lnTo>
                    <a:pt x="353" y="345"/>
                  </a:lnTo>
                  <a:lnTo>
                    <a:pt x="348" y="340"/>
                  </a:lnTo>
                  <a:lnTo>
                    <a:pt x="348" y="340"/>
                  </a:lnTo>
                  <a:lnTo>
                    <a:pt x="342" y="335"/>
                  </a:lnTo>
                  <a:lnTo>
                    <a:pt x="339" y="330"/>
                  </a:lnTo>
                  <a:lnTo>
                    <a:pt x="338" y="325"/>
                  </a:lnTo>
                  <a:lnTo>
                    <a:pt x="337" y="318"/>
                  </a:lnTo>
                  <a:lnTo>
                    <a:pt x="337" y="318"/>
                  </a:lnTo>
                  <a:lnTo>
                    <a:pt x="336" y="304"/>
                  </a:lnTo>
                  <a:lnTo>
                    <a:pt x="333" y="290"/>
                  </a:lnTo>
                  <a:lnTo>
                    <a:pt x="326" y="276"/>
                  </a:lnTo>
                  <a:lnTo>
                    <a:pt x="319" y="262"/>
                  </a:lnTo>
                  <a:lnTo>
                    <a:pt x="319" y="262"/>
                  </a:lnTo>
                  <a:lnTo>
                    <a:pt x="309" y="252"/>
                  </a:lnTo>
                  <a:lnTo>
                    <a:pt x="299" y="243"/>
                  </a:lnTo>
                  <a:lnTo>
                    <a:pt x="288" y="237"/>
                  </a:lnTo>
                  <a:lnTo>
                    <a:pt x="275" y="230"/>
                  </a:lnTo>
                  <a:lnTo>
                    <a:pt x="275" y="230"/>
                  </a:lnTo>
                  <a:lnTo>
                    <a:pt x="264" y="227"/>
                  </a:lnTo>
                  <a:lnTo>
                    <a:pt x="252" y="225"/>
                  </a:lnTo>
                  <a:lnTo>
                    <a:pt x="240" y="224"/>
                  </a:lnTo>
                  <a:lnTo>
                    <a:pt x="229" y="224"/>
                  </a:lnTo>
                  <a:lnTo>
                    <a:pt x="217" y="226"/>
                  </a:lnTo>
                  <a:lnTo>
                    <a:pt x="205" y="229"/>
                  </a:lnTo>
                  <a:lnTo>
                    <a:pt x="193" y="233"/>
                  </a:lnTo>
                  <a:lnTo>
                    <a:pt x="182" y="240"/>
                  </a:lnTo>
                  <a:lnTo>
                    <a:pt x="182" y="240"/>
                  </a:lnTo>
                  <a:lnTo>
                    <a:pt x="171" y="248"/>
                  </a:lnTo>
                  <a:lnTo>
                    <a:pt x="161" y="258"/>
                  </a:lnTo>
                  <a:lnTo>
                    <a:pt x="152" y="269"/>
                  </a:lnTo>
                  <a:lnTo>
                    <a:pt x="146" y="281"/>
                  </a:lnTo>
                  <a:lnTo>
                    <a:pt x="146" y="281"/>
                  </a:lnTo>
                  <a:lnTo>
                    <a:pt x="143" y="289"/>
                  </a:lnTo>
                  <a:lnTo>
                    <a:pt x="141" y="299"/>
                  </a:lnTo>
                  <a:lnTo>
                    <a:pt x="138" y="309"/>
                  </a:lnTo>
                  <a:lnTo>
                    <a:pt x="138" y="318"/>
                  </a:lnTo>
                  <a:lnTo>
                    <a:pt x="138" y="318"/>
                  </a:lnTo>
                  <a:lnTo>
                    <a:pt x="138" y="329"/>
                  </a:lnTo>
                  <a:lnTo>
                    <a:pt x="141" y="339"/>
                  </a:lnTo>
                  <a:lnTo>
                    <a:pt x="143" y="348"/>
                  </a:lnTo>
                  <a:lnTo>
                    <a:pt x="146" y="356"/>
                  </a:lnTo>
                  <a:lnTo>
                    <a:pt x="146" y="356"/>
                  </a:lnTo>
                  <a:lnTo>
                    <a:pt x="151" y="367"/>
                  </a:lnTo>
                  <a:lnTo>
                    <a:pt x="157" y="377"/>
                  </a:lnTo>
                  <a:lnTo>
                    <a:pt x="163" y="388"/>
                  </a:lnTo>
                  <a:lnTo>
                    <a:pt x="172" y="398"/>
                  </a:lnTo>
                  <a:lnTo>
                    <a:pt x="172" y="398"/>
                  </a:lnTo>
                  <a:lnTo>
                    <a:pt x="179" y="407"/>
                  </a:lnTo>
                  <a:lnTo>
                    <a:pt x="188" y="417"/>
                  </a:lnTo>
                  <a:lnTo>
                    <a:pt x="208" y="437"/>
                  </a:lnTo>
                  <a:lnTo>
                    <a:pt x="208" y="437"/>
                  </a:lnTo>
                  <a:lnTo>
                    <a:pt x="233" y="459"/>
                  </a:lnTo>
                  <a:lnTo>
                    <a:pt x="264" y="485"/>
                  </a:lnTo>
                  <a:lnTo>
                    <a:pt x="264" y="485"/>
                  </a:lnTo>
                  <a:lnTo>
                    <a:pt x="294" y="508"/>
                  </a:lnTo>
                  <a:lnTo>
                    <a:pt x="294" y="508"/>
                  </a:lnTo>
                  <a:lnTo>
                    <a:pt x="310" y="521"/>
                  </a:lnTo>
                  <a:lnTo>
                    <a:pt x="326" y="537"/>
                  </a:lnTo>
                  <a:lnTo>
                    <a:pt x="326" y="537"/>
                  </a:lnTo>
                  <a:lnTo>
                    <a:pt x="341" y="551"/>
                  </a:lnTo>
                  <a:lnTo>
                    <a:pt x="354" y="566"/>
                  </a:lnTo>
                  <a:lnTo>
                    <a:pt x="354" y="566"/>
                  </a:lnTo>
                  <a:lnTo>
                    <a:pt x="376" y="593"/>
                  </a:lnTo>
                  <a:lnTo>
                    <a:pt x="376" y="593"/>
                  </a:lnTo>
                  <a:lnTo>
                    <a:pt x="383" y="604"/>
                  </a:lnTo>
                  <a:lnTo>
                    <a:pt x="390" y="614"/>
                  </a:lnTo>
                  <a:lnTo>
                    <a:pt x="395" y="625"/>
                  </a:lnTo>
                  <a:lnTo>
                    <a:pt x="399" y="636"/>
                  </a:lnTo>
                  <a:lnTo>
                    <a:pt x="399" y="636"/>
                  </a:lnTo>
                  <a:lnTo>
                    <a:pt x="406" y="652"/>
                  </a:lnTo>
                  <a:lnTo>
                    <a:pt x="410" y="667"/>
                  </a:lnTo>
                  <a:lnTo>
                    <a:pt x="412" y="683"/>
                  </a:lnTo>
                  <a:lnTo>
                    <a:pt x="413" y="698"/>
                  </a:lnTo>
                  <a:lnTo>
                    <a:pt x="413" y="698"/>
                  </a:lnTo>
                  <a:lnTo>
                    <a:pt x="412" y="710"/>
                  </a:lnTo>
                  <a:lnTo>
                    <a:pt x="411" y="722"/>
                  </a:lnTo>
                  <a:lnTo>
                    <a:pt x="409" y="732"/>
                  </a:lnTo>
                  <a:lnTo>
                    <a:pt x="406" y="744"/>
                  </a:lnTo>
                  <a:lnTo>
                    <a:pt x="401" y="755"/>
                  </a:lnTo>
                  <a:lnTo>
                    <a:pt x="396" y="766"/>
                  </a:lnTo>
                  <a:lnTo>
                    <a:pt x="390" y="776"/>
                  </a:lnTo>
                  <a:lnTo>
                    <a:pt x="383" y="786"/>
                  </a:lnTo>
                  <a:lnTo>
                    <a:pt x="383" y="786"/>
                  </a:lnTo>
                  <a:close/>
                </a:path>
              </a:pathLst>
            </a:custGeom>
            <a:solidFill>
              <a:schemeClr val="bg1"/>
            </a:solidFill>
            <a:ln>
              <a:noFill/>
            </a:ln>
          </p:spPr>
          <p:txBody>
            <a:bodyPr vert="horz" wrap="square" lIns="91440" tIns="45720" rIns="91440" bIns="45720" numCol="1" anchor="t" anchorCtr="0" compatLnSpc="1"/>
            <a:lstStyle/>
            <a:p>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grpSp>
      <p:grpSp>
        <p:nvGrpSpPr>
          <p:cNvPr id="15" name="组合 14"/>
          <p:cNvGrpSpPr/>
          <p:nvPr/>
        </p:nvGrpSpPr>
        <p:grpSpPr>
          <a:xfrm>
            <a:off x="4849390" y="3605550"/>
            <a:ext cx="642094" cy="639200"/>
            <a:chOff x="6568486" y="4905819"/>
            <a:chExt cx="869714" cy="869714"/>
          </a:xfrm>
        </p:grpSpPr>
        <p:sp>
          <p:nvSpPr>
            <p:cNvPr id="16" name="椭圆 15"/>
            <p:cNvSpPr/>
            <p:nvPr/>
          </p:nvSpPr>
          <p:spPr>
            <a:xfrm>
              <a:off x="6568486" y="4905819"/>
              <a:ext cx="869714" cy="869714"/>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sp>
          <p:nvSpPr>
            <p:cNvPr id="17" name="Freeform 75"/>
            <p:cNvSpPr>
              <a:spLocks noEditPoints="1"/>
            </p:cNvSpPr>
            <p:nvPr/>
          </p:nvSpPr>
          <p:spPr bwMode="auto">
            <a:xfrm>
              <a:off x="6843005" y="5199331"/>
              <a:ext cx="322263" cy="282575"/>
            </a:xfrm>
            <a:custGeom>
              <a:avLst/>
              <a:gdLst>
                <a:gd name="T0" fmla="*/ 918 w 1018"/>
                <a:gd name="T1" fmla="*/ 194 h 891"/>
                <a:gd name="T2" fmla="*/ 888 w 1018"/>
                <a:gd name="T3" fmla="*/ 149 h 891"/>
                <a:gd name="T4" fmla="*/ 837 w 1018"/>
                <a:gd name="T5" fmla="*/ 128 h 891"/>
                <a:gd name="T6" fmla="*/ 427 w 1018"/>
                <a:gd name="T7" fmla="*/ 122 h 891"/>
                <a:gd name="T8" fmla="*/ 414 w 1018"/>
                <a:gd name="T9" fmla="*/ 96 h 891"/>
                <a:gd name="T10" fmla="*/ 397 w 1018"/>
                <a:gd name="T11" fmla="*/ 42 h 891"/>
                <a:gd name="T12" fmla="*/ 356 w 1018"/>
                <a:gd name="T13" fmla="*/ 8 h 891"/>
                <a:gd name="T14" fmla="*/ 191 w 1018"/>
                <a:gd name="T15" fmla="*/ 0 h 891"/>
                <a:gd name="T16" fmla="*/ 138 w 1018"/>
                <a:gd name="T17" fmla="*/ 16 h 891"/>
                <a:gd name="T18" fmla="*/ 103 w 1018"/>
                <a:gd name="T19" fmla="*/ 58 h 891"/>
                <a:gd name="T20" fmla="*/ 96 w 1018"/>
                <a:gd name="T21" fmla="*/ 255 h 891"/>
                <a:gd name="T22" fmla="*/ 42 w 1018"/>
                <a:gd name="T23" fmla="*/ 271 h 891"/>
                <a:gd name="T24" fmla="*/ 8 w 1018"/>
                <a:gd name="T25" fmla="*/ 312 h 891"/>
                <a:gd name="T26" fmla="*/ 64 w 1018"/>
                <a:gd name="T27" fmla="*/ 795 h 891"/>
                <a:gd name="T28" fmla="*/ 80 w 1018"/>
                <a:gd name="T29" fmla="*/ 849 h 891"/>
                <a:gd name="T30" fmla="*/ 122 w 1018"/>
                <a:gd name="T31" fmla="*/ 883 h 891"/>
                <a:gd name="T32" fmla="*/ 859 w 1018"/>
                <a:gd name="T33" fmla="*/ 891 h 891"/>
                <a:gd name="T34" fmla="*/ 912 w 1018"/>
                <a:gd name="T35" fmla="*/ 875 h 891"/>
                <a:gd name="T36" fmla="*/ 947 w 1018"/>
                <a:gd name="T37" fmla="*/ 832 h 891"/>
                <a:gd name="T38" fmla="*/ 1018 w 1018"/>
                <a:gd name="T39" fmla="*/ 350 h 891"/>
                <a:gd name="T40" fmla="*/ 1001 w 1018"/>
                <a:gd name="T41" fmla="*/ 296 h 891"/>
                <a:gd name="T42" fmla="*/ 960 w 1018"/>
                <a:gd name="T43" fmla="*/ 262 h 891"/>
                <a:gd name="T44" fmla="*/ 159 w 1018"/>
                <a:gd name="T45" fmla="*/ 96 h 891"/>
                <a:gd name="T46" fmla="*/ 173 w 1018"/>
                <a:gd name="T47" fmla="*/ 69 h 891"/>
                <a:gd name="T48" fmla="*/ 324 w 1018"/>
                <a:gd name="T49" fmla="*/ 65 h 891"/>
                <a:gd name="T50" fmla="*/ 349 w 1018"/>
                <a:gd name="T51" fmla="*/ 89 h 891"/>
                <a:gd name="T52" fmla="*/ 358 w 1018"/>
                <a:gd name="T53" fmla="*/ 132 h 891"/>
                <a:gd name="T54" fmla="*/ 392 w 1018"/>
                <a:gd name="T55" fmla="*/ 174 h 891"/>
                <a:gd name="T56" fmla="*/ 446 w 1018"/>
                <a:gd name="T57" fmla="*/ 191 h 891"/>
                <a:gd name="T58" fmla="*/ 849 w 1018"/>
                <a:gd name="T59" fmla="*/ 200 h 891"/>
                <a:gd name="T60" fmla="*/ 159 w 1018"/>
                <a:gd name="T61" fmla="*/ 255 h 891"/>
                <a:gd name="T62" fmla="*/ 886 w 1018"/>
                <a:gd name="T63" fmla="*/ 812 h 891"/>
                <a:gd name="T64" fmla="*/ 159 w 1018"/>
                <a:gd name="T65" fmla="*/ 826 h 891"/>
                <a:gd name="T66" fmla="*/ 132 w 1018"/>
                <a:gd name="T67" fmla="*/ 812 h 891"/>
                <a:gd name="T68" fmla="*/ 65 w 1018"/>
                <a:gd name="T69" fmla="*/ 344 h 891"/>
                <a:gd name="T70" fmla="*/ 89 w 1018"/>
                <a:gd name="T71" fmla="*/ 319 h 891"/>
                <a:gd name="T72" fmla="*/ 940 w 1018"/>
                <a:gd name="T73" fmla="*/ 323 h 891"/>
                <a:gd name="T74" fmla="*/ 891 w 1018"/>
                <a:gd name="T75" fmla="*/ 795 h 891"/>
                <a:gd name="T76" fmla="*/ 203 w 1018"/>
                <a:gd name="T77" fmla="*/ 385 h 891"/>
                <a:gd name="T78" fmla="*/ 170 w 1018"/>
                <a:gd name="T79" fmla="*/ 407 h 891"/>
                <a:gd name="T80" fmla="*/ 153 w 1018"/>
                <a:gd name="T81" fmla="*/ 451 h 891"/>
                <a:gd name="T82" fmla="*/ 170 w 1018"/>
                <a:gd name="T83" fmla="*/ 578 h 891"/>
                <a:gd name="T84" fmla="*/ 221 w 1018"/>
                <a:gd name="T85" fmla="*/ 632 h 891"/>
                <a:gd name="T86" fmla="*/ 469 w 1018"/>
                <a:gd name="T87" fmla="*/ 635 h 891"/>
                <a:gd name="T88" fmla="*/ 512 w 1018"/>
                <a:gd name="T89" fmla="*/ 618 h 891"/>
                <a:gd name="T90" fmla="*/ 537 w 1018"/>
                <a:gd name="T91" fmla="*/ 581 h 891"/>
                <a:gd name="T92" fmla="*/ 540 w 1018"/>
                <a:gd name="T93" fmla="*/ 453 h 891"/>
                <a:gd name="T94" fmla="*/ 523 w 1018"/>
                <a:gd name="T95" fmla="*/ 410 h 891"/>
                <a:gd name="T96" fmla="*/ 485 w 1018"/>
                <a:gd name="T97" fmla="*/ 385 h 891"/>
                <a:gd name="T98" fmla="*/ 477 w 1018"/>
                <a:gd name="T99" fmla="*/ 557 h 891"/>
                <a:gd name="T100" fmla="*/ 462 w 1018"/>
                <a:gd name="T101" fmla="*/ 572 h 891"/>
                <a:gd name="T102" fmla="*/ 229 w 1018"/>
                <a:gd name="T103" fmla="*/ 554 h 891"/>
                <a:gd name="T104" fmla="*/ 223 w 1018"/>
                <a:gd name="T105" fmla="*/ 447 h 891"/>
                <a:gd name="T106" fmla="*/ 473 w 1018"/>
                <a:gd name="T107" fmla="*/ 450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18" h="891">
                  <a:moveTo>
                    <a:pt x="922" y="255"/>
                  </a:moveTo>
                  <a:lnTo>
                    <a:pt x="922" y="222"/>
                  </a:lnTo>
                  <a:lnTo>
                    <a:pt x="922" y="222"/>
                  </a:lnTo>
                  <a:lnTo>
                    <a:pt x="922" y="213"/>
                  </a:lnTo>
                  <a:lnTo>
                    <a:pt x="921" y="203"/>
                  </a:lnTo>
                  <a:lnTo>
                    <a:pt x="918" y="194"/>
                  </a:lnTo>
                  <a:lnTo>
                    <a:pt x="915" y="186"/>
                  </a:lnTo>
                  <a:lnTo>
                    <a:pt x="911" y="177"/>
                  </a:lnTo>
                  <a:lnTo>
                    <a:pt x="906" y="170"/>
                  </a:lnTo>
                  <a:lnTo>
                    <a:pt x="901" y="162"/>
                  </a:lnTo>
                  <a:lnTo>
                    <a:pt x="894" y="155"/>
                  </a:lnTo>
                  <a:lnTo>
                    <a:pt x="888" y="149"/>
                  </a:lnTo>
                  <a:lnTo>
                    <a:pt x="880" y="144"/>
                  </a:lnTo>
                  <a:lnTo>
                    <a:pt x="873" y="139"/>
                  </a:lnTo>
                  <a:lnTo>
                    <a:pt x="864" y="134"/>
                  </a:lnTo>
                  <a:lnTo>
                    <a:pt x="856" y="131"/>
                  </a:lnTo>
                  <a:lnTo>
                    <a:pt x="846" y="129"/>
                  </a:lnTo>
                  <a:lnTo>
                    <a:pt x="837" y="128"/>
                  </a:lnTo>
                  <a:lnTo>
                    <a:pt x="828" y="127"/>
                  </a:lnTo>
                  <a:lnTo>
                    <a:pt x="446" y="127"/>
                  </a:lnTo>
                  <a:lnTo>
                    <a:pt x="446" y="127"/>
                  </a:lnTo>
                  <a:lnTo>
                    <a:pt x="439" y="127"/>
                  </a:lnTo>
                  <a:lnTo>
                    <a:pt x="433" y="125"/>
                  </a:lnTo>
                  <a:lnTo>
                    <a:pt x="427" y="122"/>
                  </a:lnTo>
                  <a:lnTo>
                    <a:pt x="423" y="118"/>
                  </a:lnTo>
                  <a:lnTo>
                    <a:pt x="419" y="113"/>
                  </a:lnTo>
                  <a:lnTo>
                    <a:pt x="417" y="108"/>
                  </a:lnTo>
                  <a:lnTo>
                    <a:pt x="415" y="102"/>
                  </a:lnTo>
                  <a:lnTo>
                    <a:pt x="414" y="96"/>
                  </a:lnTo>
                  <a:lnTo>
                    <a:pt x="414" y="96"/>
                  </a:lnTo>
                  <a:lnTo>
                    <a:pt x="414" y="86"/>
                  </a:lnTo>
                  <a:lnTo>
                    <a:pt x="411" y="76"/>
                  </a:lnTo>
                  <a:lnTo>
                    <a:pt x="409" y="67"/>
                  </a:lnTo>
                  <a:lnTo>
                    <a:pt x="406" y="58"/>
                  </a:lnTo>
                  <a:lnTo>
                    <a:pt x="402" y="50"/>
                  </a:lnTo>
                  <a:lnTo>
                    <a:pt x="397" y="42"/>
                  </a:lnTo>
                  <a:lnTo>
                    <a:pt x="392" y="35"/>
                  </a:lnTo>
                  <a:lnTo>
                    <a:pt x="386" y="28"/>
                  </a:lnTo>
                  <a:lnTo>
                    <a:pt x="379" y="22"/>
                  </a:lnTo>
                  <a:lnTo>
                    <a:pt x="372" y="16"/>
                  </a:lnTo>
                  <a:lnTo>
                    <a:pt x="364" y="12"/>
                  </a:lnTo>
                  <a:lnTo>
                    <a:pt x="356" y="8"/>
                  </a:lnTo>
                  <a:lnTo>
                    <a:pt x="347" y="5"/>
                  </a:lnTo>
                  <a:lnTo>
                    <a:pt x="337" y="2"/>
                  </a:lnTo>
                  <a:lnTo>
                    <a:pt x="328" y="0"/>
                  </a:lnTo>
                  <a:lnTo>
                    <a:pt x="318" y="0"/>
                  </a:lnTo>
                  <a:lnTo>
                    <a:pt x="191" y="0"/>
                  </a:lnTo>
                  <a:lnTo>
                    <a:pt x="191" y="0"/>
                  </a:lnTo>
                  <a:lnTo>
                    <a:pt x="182" y="0"/>
                  </a:lnTo>
                  <a:lnTo>
                    <a:pt x="172" y="2"/>
                  </a:lnTo>
                  <a:lnTo>
                    <a:pt x="162" y="5"/>
                  </a:lnTo>
                  <a:lnTo>
                    <a:pt x="154" y="8"/>
                  </a:lnTo>
                  <a:lnTo>
                    <a:pt x="145" y="12"/>
                  </a:lnTo>
                  <a:lnTo>
                    <a:pt x="138" y="16"/>
                  </a:lnTo>
                  <a:lnTo>
                    <a:pt x="130" y="22"/>
                  </a:lnTo>
                  <a:lnTo>
                    <a:pt x="124" y="28"/>
                  </a:lnTo>
                  <a:lnTo>
                    <a:pt x="117" y="35"/>
                  </a:lnTo>
                  <a:lnTo>
                    <a:pt x="112" y="42"/>
                  </a:lnTo>
                  <a:lnTo>
                    <a:pt x="108" y="50"/>
                  </a:lnTo>
                  <a:lnTo>
                    <a:pt x="103" y="58"/>
                  </a:lnTo>
                  <a:lnTo>
                    <a:pt x="100" y="67"/>
                  </a:lnTo>
                  <a:lnTo>
                    <a:pt x="98" y="76"/>
                  </a:lnTo>
                  <a:lnTo>
                    <a:pt x="96" y="86"/>
                  </a:lnTo>
                  <a:lnTo>
                    <a:pt x="96" y="96"/>
                  </a:lnTo>
                  <a:lnTo>
                    <a:pt x="96" y="255"/>
                  </a:lnTo>
                  <a:lnTo>
                    <a:pt x="96" y="255"/>
                  </a:lnTo>
                  <a:lnTo>
                    <a:pt x="86" y="255"/>
                  </a:lnTo>
                  <a:lnTo>
                    <a:pt x="77" y="257"/>
                  </a:lnTo>
                  <a:lnTo>
                    <a:pt x="67" y="259"/>
                  </a:lnTo>
                  <a:lnTo>
                    <a:pt x="58" y="262"/>
                  </a:lnTo>
                  <a:lnTo>
                    <a:pt x="50" y="266"/>
                  </a:lnTo>
                  <a:lnTo>
                    <a:pt x="42" y="271"/>
                  </a:lnTo>
                  <a:lnTo>
                    <a:pt x="35" y="276"/>
                  </a:lnTo>
                  <a:lnTo>
                    <a:pt x="28" y="282"/>
                  </a:lnTo>
                  <a:lnTo>
                    <a:pt x="22" y="289"/>
                  </a:lnTo>
                  <a:lnTo>
                    <a:pt x="17" y="296"/>
                  </a:lnTo>
                  <a:lnTo>
                    <a:pt x="12" y="304"/>
                  </a:lnTo>
                  <a:lnTo>
                    <a:pt x="8" y="312"/>
                  </a:lnTo>
                  <a:lnTo>
                    <a:pt x="5" y="321"/>
                  </a:lnTo>
                  <a:lnTo>
                    <a:pt x="3" y="331"/>
                  </a:lnTo>
                  <a:lnTo>
                    <a:pt x="0" y="340"/>
                  </a:lnTo>
                  <a:lnTo>
                    <a:pt x="0" y="350"/>
                  </a:lnTo>
                  <a:lnTo>
                    <a:pt x="64" y="795"/>
                  </a:lnTo>
                  <a:lnTo>
                    <a:pt x="64" y="795"/>
                  </a:lnTo>
                  <a:lnTo>
                    <a:pt x="65" y="805"/>
                  </a:lnTo>
                  <a:lnTo>
                    <a:pt x="66" y="815"/>
                  </a:lnTo>
                  <a:lnTo>
                    <a:pt x="68" y="823"/>
                  </a:lnTo>
                  <a:lnTo>
                    <a:pt x="71" y="832"/>
                  </a:lnTo>
                  <a:lnTo>
                    <a:pt x="76" y="840"/>
                  </a:lnTo>
                  <a:lnTo>
                    <a:pt x="80" y="849"/>
                  </a:lnTo>
                  <a:lnTo>
                    <a:pt x="85" y="855"/>
                  </a:lnTo>
                  <a:lnTo>
                    <a:pt x="92" y="863"/>
                  </a:lnTo>
                  <a:lnTo>
                    <a:pt x="99" y="868"/>
                  </a:lnTo>
                  <a:lnTo>
                    <a:pt x="106" y="875"/>
                  </a:lnTo>
                  <a:lnTo>
                    <a:pt x="114" y="879"/>
                  </a:lnTo>
                  <a:lnTo>
                    <a:pt x="122" y="883"/>
                  </a:lnTo>
                  <a:lnTo>
                    <a:pt x="131" y="887"/>
                  </a:lnTo>
                  <a:lnTo>
                    <a:pt x="140" y="889"/>
                  </a:lnTo>
                  <a:lnTo>
                    <a:pt x="150" y="890"/>
                  </a:lnTo>
                  <a:lnTo>
                    <a:pt x="159" y="891"/>
                  </a:lnTo>
                  <a:lnTo>
                    <a:pt x="859" y="891"/>
                  </a:lnTo>
                  <a:lnTo>
                    <a:pt x="859" y="891"/>
                  </a:lnTo>
                  <a:lnTo>
                    <a:pt x="868" y="890"/>
                  </a:lnTo>
                  <a:lnTo>
                    <a:pt x="878" y="889"/>
                  </a:lnTo>
                  <a:lnTo>
                    <a:pt x="888" y="887"/>
                  </a:lnTo>
                  <a:lnTo>
                    <a:pt x="896" y="883"/>
                  </a:lnTo>
                  <a:lnTo>
                    <a:pt x="905" y="879"/>
                  </a:lnTo>
                  <a:lnTo>
                    <a:pt x="912" y="875"/>
                  </a:lnTo>
                  <a:lnTo>
                    <a:pt x="920" y="868"/>
                  </a:lnTo>
                  <a:lnTo>
                    <a:pt x="926" y="863"/>
                  </a:lnTo>
                  <a:lnTo>
                    <a:pt x="933" y="855"/>
                  </a:lnTo>
                  <a:lnTo>
                    <a:pt x="938" y="849"/>
                  </a:lnTo>
                  <a:lnTo>
                    <a:pt x="942" y="840"/>
                  </a:lnTo>
                  <a:lnTo>
                    <a:pt x="947" y="832"/>
                  </a:lnTo>
                  <a:lnTo>
                    <a:pt x="950" y="823"/>
                  </a:lnTo>
                  <a:lnTo>
                    <a:pt x="952" y="815"/>
                  </a:lnTo>
                  <a:lnTo>
                    <a:pt x="954" y="805"/>
                  </a:lnTo>
                  <a:lnTo>
                    <a:pt x="954" y="795"/>
                  </a:lnTo>
                  <a:lnTo>
                    <a:pt x="1018" y="350"/>
                  </a:lnTo>
                  <a:lnTo>
                    <a:pt x="1018" y="350"/>
                  </a:lnTo>
                  <a:lnTo>
                    <a:pt x="1018" y="340"/>
                  </a:lnTo>
                  <a:lnTo>
                    <a:pt x="1017" y="331"/>
                  </a:lnTo>
                  <a:lnTo>
                    <a:pt x="1013" y="321"/>
                  </a:lnTo>
                  <a:lnTo>
                    <a:pt x="1010" y="312"/>
                  </a:lnTo>
                  <a:lnTo>
                    <a:pt x="1007" y="304"/>
                  </a:lnTo>
                  <a:lnTo>
                    <a:pt x="1001" y="296"/>
                  </a:lnTo>
                  <a:lnTo>
                    <a:pt x="996" y="289"/>
                  </a:lnTo>
                  <a:lnTo>
                    <a:pt x="990" y="282"/>
                  </a:lnTo>
                  <a:lnTo>
                    <a:pt x="983" y="276"/>
                  </a:lnTo>
                  <a:lnTo>
                    <a:pt x="976" y="271"/>
                  </a:lnTo>
                  <a:lnTo>
                    <a:pt x="968" y="266"/>
                  </a:lnTo>
                  <a:lnTo>
                    <a:pt x="960" y="262"/>
                  </a:lnTo>
                  <a:lnTo>
                    <a:pt x="951" y="259"/>
                  </a:lnTo>
                  <a:lnTo>
                    <a:pt x="941" y="257"/>
                  </a:lnTo>
                  <a:lnTo>
                    <a:pt x="933" y="255"/>
                  </a:lnTo>
                  <a:lnTo>
                    <a:pt x="922" y="255"/>
                  </a:lnTo>
                  <a:lnTo>
                    <a:pt x="922" y="255"/>
                  </a:lnTo>
                  <a:close/>
                  <a:moveTo>
                    <a:pt x="159" y="96"/>
                  </a:moveTo>
                  <a:lnTo>
                    <a:pt x="159" y="96"/>
                  </a:lnTo>
                  <a:lnTo>
                    <a:pt x="160" y="89"/>
                  </a:lnTo>
                  <a:lnTo>
                    <a:pt x="161" y="83"/>
                  </a:lnTo>
                  <a:lnTo>
                    <a:pt x="165" y="78"/>
                  </a:lnTo>
                  <a:lnTo>
                    <a:pt x="169" y="73"/>
                  </a:lnTo>
                  <a:lnTo>
                    <a:pt x="173" y="69"/>
                  </a:lnTo>
                  <a:lnTo>
                    <a:pt x="179" y="66"/>
                  </a:lnTo>
                  <a:lnTo>
                    <a:pt x="185" y="65"/>
                  </a:lnTo>
                  <a:lnTo>
                    <a:pt x="191" y="64"/>
                  </a:lnTo>
                  <a:lnTo>
                    <a:pt x="318" y="64"/>
                  </a:lnTo>
                  <a:lnTo>
                    <a:pt x="318" y="64"/>
                  </a:lnTo>
                  <a:lnTo>
                    <a:pt x="324" y="65"/>
                  </a:lnTo>
                  <a:lnTo>
                    <a:pt x="331" y="66"/>
                  </a:lnTo>
                  <a:lnTo>
                    <a:pt x="336" y="69"/>
                  </a:lnTo>
                  <a:lnTo>
                    <a:pt x="341" y="73"/>
                  </a:lnTo>
                  <a:lnTo>
                    <a:pt x="345" y="78"/>
                  </a:lnTo>
                  <a:lnTo>
                    <a:pt x="348" y="83"/>
                  </a:lnTo>
                  <a:lnTo>
                    <a:pt x="349" y="89"/>
                  </a:lnTo>
                  <a:lnTo>
                    <a:pt x="350" y="96"/>
                  </a:lnTo>
                  <a:lnTo>
                    <a:pt x="350" y="96"/>
                  </a:lnTo>
                  <a:lnTo>
                    <a:pt x="350" y="105"/>
                  </a:lnTo>
                  <a:lnTo>
                    <a:pt x="352" y="115"/>
                  </a:lnTo>
                  <a:lnTo>
                    <a:pt x="354" y="124"/>
                  </a:lnTo>
                  <a:lnTo>
                    <a:pt x="358" y="132"/>
                  </a:lnTo>
                  <a:lnTo>
                    <a:pt x="362" y="141"/>
                  </a:lnTo>
                  <a:lnTo>
                    <a:pt x="366" y="148"/>
                  </a:lnTo>
                  <a:lnTo>
                    <a:pt x="372" y="156"/>
                  </a:lnTo>
                  <a:lnTo>
                    <a:pt x="378" y="163"/>
                  </a:lnTo>
                  <a:lnTo>
                    <a:pt x="385" y="169"/>
                  </a:lnTo>
                  <a:lnTo>
                    <a:pt x="392" y="174"/>
                  </a:lnTo>
                  <a:lnTo>
                    <a:pt x="400" y="179"/>
                  </a:lnTo>
                  <a:lnTo>
                    <a:pt x="408" y="184"/>
                  </a:lnTo>
                  <a:lnTo>
                    <a:pt x="417" y="187"/>
                  </a:lnTo>
                  <a:lnTo>
                    <a:pt x="426" y="189"/>
                  </a:lnTo>
                  <a:lnTo>
                    <a:pt x="436" y="190"/>
                  </a:lnTo>
                  <a:lnTo>
                    <a:pt x="446" y="191"/>
                  </a:lnTo>
                  <a:lnTo>
                    <a:pt x="828" y="191"/>
                  </a:lnTo>
                  <a:lnTo>
                    <a:pt x="828" y="191"/>
                  </a:lnTo>
                  <a:lnTo>
                    <a:pt x="833" y="191"/>
                  </a:lnTo>
                  <a:lnTo>
                    <a:pt x="839" y="193"/>
                  </a:lnTo>
                  <a:lnTo>
                    <a:pt x="845" y="197"/>
                  </a:lnTo>
                  <a:lnTo>
                    <a:pt x="849" y="200"/>
                  </a:lnTo>
                  <a:lnTo>
                    <a:pt x="853" y="205"/>
                  </a:lnTo>
                  <a:lnTo>
                    <a:pt x="857" y="211"/>
                  </a:lnTo>
                  <a:lnTo>
                    <a:pt x="859" y="216"/>
                  </a:lnTo>
                  <a:lnTo>
                    <a:pt x="859" y="222"/>
                  </a:lnTo>
                  <a:lnTo>
                    <a:pt x="859" y="255"/>
                  </a:lnTo>
                  <a:lnTo>
                    <a:pt x="159" y="255"/>
                  </a:lnTo>
                  <a:lnTo>
                    <a:pt x="159" y="96"/>
                  </a:lnTo>
                  <a:close/>
                  <a:moveTo>
                    <a:pt x="891" y="795"/>
                  </a:moveTo>
                  <a:lnTo>
                    <a:pt x="891" y="795"/>
                  </a:lnTo>
                  <a:lnTo>
                    <a:pt x="890" y="802"/>
                  </a:lnTo>
                  <a:lnTo>
                    <a:pt x="888" y="807"/>
                  </a:lnTo>
                  <a:lnTo>
                    <a:pt x="886" y="812"/>
                  </a:lnTo>
                  <a:lnTo>
                    <a:pt x="881" y="818"/>
                  </a:lnTo>
                  <a:lnTo>
                    <a:pt x="877" y="821"/>
                  </a:lnTo>
                  <a:lnTo>
                    <a:pt x="872" y="824"/>
                  </a:lnTo>
                  <a:lnTo>
                    <a:pt x="865" y="826"/>
                  </a:lnTo>
                  <a:lnTo>
                    <a:pt x="859" y="826"/>
                  </a:lnTo>
                  <a:lnTo>
                    <a:pt x="159" y="826"/>
                  </a:lnTo>
                  <a:lnTo>
                    <a:pt x="159" y="826"/>
                  </a:lnTo>
                  <a:lnTo>
                    <a:pt x="153" y="826"/>
                  </a:lnTo>
                  <a:lnTo>
                    <a:pt x="147" y="824"/>
                  </a:lnTo>
                  <a:lnTo>
                    <a:pt x="141" y="821"/>
                  </a:lnTo>
                  <a:lnTo>
                    <a:pt x="137" y="818"/>
                  </a:lnTo>
                  <a:lnTo>
                    <a:pt x="132" y="812"/>
                  </a:lnTo>
                  <a:lnTo>
                    <a:pt x="130" y="807"/>
                  </a:lnTo>
                  <a:lnTo>
                    <a:pt x="128" y="802"/>
                  </a:lnTo>
                  <a:lnTo>
                    <a:pt x="127" y="795"/>
                  </a:lnTo>
                  <a:lnTo>
                    <a:pt x="64" y="350"/>
                  </a:lnTo>
                  <a:lnTo>
                    <a:pt x="64" y="350"/>
                  </a:lnTo>
                  <a:lnTo>
                    <a:pt x="65" y="344"/>
                  </a:lnTo>
                  <a:lnTo>
                    <a:pt x="66" y="337"/>
                  </a:lnTo>
                  <a:lnTo>
                    <a:pt x="69" y="332"/>
                  </a:lnTo>
                  <a:lnTo>
                    <a:pt x="73" y="328"/>
                  </a:lnTo>
                  <a:lnTo>
                    <a:pt x="78" y="323"/>
                  </a:lnTo>
                  <a:lnTo>
                    <a:pt x="83" y="321"/>
                  </a:lnTo>
                  <a:lnTo>
                    <a:pt x="89" y="319"/>
                  </a:lnTo>
                  <a:lnTo>
                    <a:pt x="96" y="318"/>
                  </a:lnTo>
                  <a:lnTo>
                    <a:pt x="922" y="318"/>
                  </a:lnTo>
                  <a:lnTo>
                    <a:pt x="922" y="318"/>
                  </a:lnTo>
                  <a:lnTo>
                    <a:pt x="929" y="319"/>
                  </a:lnTo>
                  <a:lnTo>
                    <a:pt x="935" y="321"/>
                  </a:lnTo>
                  <a:lnTo>
                    <a:pt x="940" y="323"/>
                  </a:lnTo>
                  <a:lnTo>
                    <a:pt x="945" y="328"/>
                  </a:lnTo>
                  <a:lnTo>
                    <a:pt x="949" y="332"/>
                  </a:lnTo>
                  <a:lnTo>
                    <a:pt x="952" y="337"/>
                  </a:lnTo>
                  <a:lnTo>
                    <a:pt x="953" y="344"/>
                  </a:lnTo>
                  <a:lnTo>
                    <a:pt x="954" y="350"/>
                  </a:lnTo>
                  <a:lnTo>
                    <a:pt x="891" y="795"/>
                  </a:lnTo>
                  <a:close/>
                  <a:moveTo>
                    <a:pt x="462" y="381"/>
                  </a:moveTo>
                  <a:lnTo>
                    <a:pt x="228" y="381"/>
                  </a:lnTo>
                  <a:lnTo>
                    <a:pt x="228" y="381"/>
                  </a:lnTo>
                  <a:lnTo>
                    <a:pt x="219" y="382"/>
                  </a:lnTo>
                  <a:lnTo>
                    <a:pt x="211" y="383"/>
                  </a:lnTo>
                  <a:lnTo>
                    <a:pt x="203" y="385"/>
                  </a:lnTo>
                  <a:lnTo>
                    <a:pt x="196" y="389"/>
                  </a:lnTo>
                  <a:lnTo>
                    <a:pt x="189" y="392"/>
                  </a:lnTo>
                  <a:lnTo>
                    <a:pt x="183" y="396"/>
                  </a:lnTo>
                  <a:lnTo>
                    <a:pt x="176" y="402"/>
                  </a:lnTo>
                  <a:lnTo>
                    <a:pt x="170" y="407"/>
                  </a:lnTo>
                  <a:lnTo>
                    <a:pt x="170" y="407"/>
                  </a:lnTo>
                  <a:lnTo>
                    <a:pt x="166" y="413"/>
                  </a:lnTo>
                  <a:lnTo>
                    <a:pt x="161" y="421"/>
                  </a:lnTo>
                  <a:lnTo>
                    <a:pt x="158" y="428"/>
                  </a:lnTo>
                  <a:lnTo>
                    <a:pt x="155" y="436"/>
                  </a:lnTo>
                  <a:lnTo>
                    <a:pt x="154" y="443"/>
                  </a:lnTo>
                  <a:lnTo>
                    <a:pt x="153" y="451"/>
                  </a:lnTo>
                  <a:lnTo>
                    <a:pt x="153" y="459"/>
                  </a:lnTo>
                  <a:lnTo>
                    <a:pt x="153" y="468"/>
                  </a:lnTo>
                  <a:lnTo>
                    <a:pt x="167" y="564"/>
                  </a:lnTo>
                  <a:lnTo>
                    <a:pt x="167" y="564"/>
                  </a:lnTo>
                  <a:lnTo>
                    <a:pt x="168" y="571"/>
                  </a:lnTo>
                  <a:lnTo>
                    <a:pt x="170" y="578"/>
                  </a:lnTo>
                  <a:lnTo>
                    <a:pt x="175" y="591"/>
                  </a:lnTo>
                  <a:lnTo>
                    <a:pt x="183" y="603"/>
                  </a:lnTo>
                  <a:lnTo>
                    <a:pt x="192" y="614"/>
                  </a:lnTo>
                  <a:lnTo>
                    <a:pt x="203" y="623"/>
                  </a:lnTo>
                  <a:lnTo>
                    <a:pt x="215" y="630"/>
                  </a:lnTo>
                  <a:lnTo>
                    <a:pt x="221" y="632"/>
                  </a:lnTo>
                  <a:lnTo>
                    <a:pt x="228" y="634"/>
                  </a:lnTo>
                  <a:lnTo>
                    <a:pt x="234" y="635"/>
                  </a:lnTo>
                  <a:lnTo>
                    <a:pt x="241" y="635"/>
                  </a:lnTo>
                  <a:lnTo>
                    <a:pt x="462" y="637"/>
                  </a:lnTo>
                  <a:lnTo>
                    <a:pt x="462" y="637"/>
                  </a:lnTo>
                  <a:lnTo>
                    <a:pt x="469" y="635"/>
                  </a:lnTo>
                  <a:lnTo>
                    <a:pt x="478" y="634"/>
                  </a:lnTo>
                  <a:lnTo>
                    <a:pt x="485" y="632"/>
                  </a:lnTo>
                  <a:lnTo>
                    <a:pt x="492" y="630"/>
                  </a:lnTo>
                  <a:lnTo>
                    <a:pt x="499" y="627"/>
                  </a:lnTo>
                  <a:lnTo>
                    <a:pt x="506" y="623"/>
                  </a:lnTo>
                  <a:lnTo>
                    <a:pt x="512" y="618"/>
                  </a:lnTo>
                  <a:lnTo>
                    <a:pt x="518" y="613"/>
                  </a:lnTo>
                  <a:lnTo>
                    <a:pt x="523" y="608"/>
                  </a:lnTo>
                  <a:lnTo>
                    <a:pt x="527" y="601"/>
                  </a:lnTo>
                  <a:lnTo>
                    <a:pt x="532" y="595"/>
                  </a:lnTo>
                  <a:lnTo>
                    <a:pt x="535" y="587"/>
                  </a:lnTo>
                  <a:lnTo>
                    <a:pt x="537" y="581"/>
                  </a:lnTo>
                  <a:lnTo>
                    <a:pt x="539" y="572"/>
                  </a:lnTo>
                  <a:lnTo>
                    <a:pt x="540" y="565"/>
                  </a:lnTo>
                  <a:lnTo>
                    <a:pt x="541" y="557"/>
                  </a:lnTo>
                  <a:lnTo>
                    <a:pt x="541" y="462"/>
                  </a:lnTo>
                  <a:lnTo>
                    <a:pt x="541" y="462"/>
                  </a:lnTo>
                  <a:lnTo>
                    <a:pt x="540" y="453"/>
                  </a:lnTo>
                  <a:lnTo>
                    <a:pt x="539" y="446"/>
                  </a:lnTo>
                  <a:lnTo>
                    <a:pt x="537" y="438"/>
                  </a:lnTo>
                  <a:lnTo>
                    <a:pt x="535" y="431"/>
                  </a:lnTo>
                  <a:lnTo>
                    <a:pt x="532" y="423"/>
                  </a:lnTo>
                  <a:lnTo>
                    <a:pt x="527" y="417"/>
                  </a:lnTo>
                  <a:lnTo>
                    <a:pt x="523" y="410"/>
                  </a:lnTo>
                  <a:lnTo>
                    <a:pt x="518" y="405"/>
                  </a:lnTo>
                  <a:lnTo>
                    <a:pt x="512" y="399"/>
                  </a:lnTo>
                  <a:lnTo>
                    <a:pt x="506" y="395"/>
                  </a:lnTo>
                  <a:lnTo>
                    <a:pt x="499" y="391"/>
                  </a:lnTo>
                  <a:lnTo>
                    <a:pt x="492" y="388"/>
                  </a:lnTo>
                  <a:lnTo>
                    <a:pt x="485" y="385"/>
                  </a:lnTo>
                  <a:lnTo>
                    <a:pt x="478" y="383"/>
                  </a:lnTo>
                  <a:lnTo>
                    <a:pt x="469" y="382"/>
                  </a:lnTo>
                  <a:lnTo>
                    <a:pt x="462" y="381"/>
                  </a:lnTo>
                  <a:lnTo>
                    <a:pt x="462" y="381"/>
                  </a:lnTo>
                  <a:close/>
                  <a:moveTo>
                    <a:pt x="477" y="557"/>
                  </a:moveTo>
                  <a:lnTo>
                    <a:pt x="477" y="557"/>
                  </a:lnTo>
                  <a:lnTo>
                    <a:pt x="477" y="560"/>
                  </a:lnTo>
                  <a:lnTo>
                    <a:pt x="476" y="562"/>
                  </a:lnTo>
                  <a:lnTo>
                    <a:pt x="473" y="568"/>
                  </a:lnTo>
                  <a:lnTo>
                    <a:pt x="467" y="571"/>
                  </a:lnTo>
                  <a:lnTo>
                    <a:pt x="465" y="572"/>
                  </a:lnTo>
                  <a:lnTo>
                    <a:pt x="462" y="572"/>
                  </a:lnTo>
                  <a:lnTo>
                    <a:pt x="242" y="572"/>
                  </a:lnTo>
                  <a:lnTo>
                    <a:pt x="242" y="572"/>
                  </a:lnTo>
                  <a:lnTo>
                    <a:pt x="239" y="570"/>
                  </a:lnTo>
                  <a:lnTo>
                    <a:pt x="234" y="566"/>
                  </a:lnTo>
                  <a:lnTo>
                    <a:pt x="231" y="560"/>
                  </a:lnTo>
                  <a:lnTo>
                    <a:pt x="229" y="554"/>
                  </a:lnTo>
                  <a:lnTo>
                    <a:pt x="216" y="459"/>
                  </a:lnTo>
                  <a:lnTo>
                    <a:pt x="216" y="459"/>
                  </a:lnTo>
                  <a:lnTo>
                    <a:pt x="216" y="453"/>
                  </a:lnTo>
                  <a:lnTo>
                    <a:pt x="218" y="449"/>
                  </a:lnTo>
                  <a:lnTo>
                    <a:pt x="218" y="449"/>
                  </a:lnTo>
                  <a:lnTo>
                    <a:pt x="223" y="447"/>
                  </a:lnTo>
                  <a:lnTo>
                    <a:pt x="228" y="446"/>
                  </a:lnTo>
                  <a:lnTo>
                    <a:pt x="462" y="446"/>
                  </a:lnTo>
                  <a:lnTo>
                    <a:pt x="462" y="446"/>
                  </a:lnTo>
                  <a:lnTo>
                    <a:pt x="465" y="446"/>
                  </a:lnTo>
                  <a:lnTo>
                    <a:pt x="467" y="447"/>
                  </a:lnTo>
                  <a:lnTo>
                    <a:pt x="473" y="450"/>
                  </a:lnTo>
                  <a:lnTo>
                    <a:pt x="476" y="455"/>
                  </a:lnTo>
                  <a:lnTo>
                    <a:pt x="477" y="458"/>
                  </a:lnTo>
                  <a:lnTo>
                    <a:pt x="477" y="462"/>
                  </a:lnTo>
                  <a:lnTo>
                    <a:pt x="477" y="557"/>
                  </a:lnTo>
                  <a:close/>
                </a:path>
              </a:pathLst>
            </a:custGeom>
            <a:solidFill>
              <a:schemeClr val="bg1"/>
            </a:solidFill>
            <a:ln>
              <a:noFill/>
            </a:ln>
          </p:spPr>
          <p:txBody>
            <a:bodyPr vert="horz" wrap="square" lIns="91440" tIns="45720" rIns="91440" bIns="45720" numCol="1" anchor="t" anchorCtr="0" compatLnSpc="1"/>
            <a:lstStyle/>
            <a:p>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grpSp>
      <p:grpSp>
        <p:nvGrpSpPr>
          <p:cNvPr id="18" name="组合 17"/>
          <p:cNvGrpSpPr/>
          <p:nvPr/>
        </p:nvGrpSpPr>
        <p:grpSpPr>
          <a:xfrm>
            <a:off x="3509641" y="3589587"/>
            <a:ext cx="642094" cy="655163"/>
            <a:chOff x="4753800" y="4905819"/>
            <a:chExt cx="869714" cy="869714"/>
          </a:xfrm>
        </p:grpSpPr>
        <p:sp>
          <p:nvSpPr>
            <p:cNvPr id="19" name="椭圆 18"/>
            <p:cNvSpPr/>
            <p:nvPr/>
          </p:nvSpPr>
          <p:spPr>
            <a:xfrm>
              <a:off x="4753800" y="4905819"/>
              <a:ext cx="869714" cy="869714"/>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sp>
          <p:nvSpPr>
            <p:cNvPr id="20" name="Freeform 32"/>
            <p:cNvSpPr>
              <a:spLocks noEditPoints="1"/>
            </p:cNvSpPr>
            <p:nvPr/>
          </p:nvSpPr>
          <p:spPr bwMode="auto">
            <a:xfrm>
              <a:off x="5027526" y="5269330"/>
              <a:ext cx="322263" cy="161925"/>
            </a:xfrm>
            <a:custGeom>
              <a:avLst/>
              <a:gdLst>
                <a:gd name="T0" fmla="*/ 891 w 1019"/>
                <a:gd name="T1" fmla="*/ 95 h 508"/>
                <a:gd name="T2" fmla="*/ 887 w 1019"/>
                <a:gd name="T3" fmla="*/ 67 h 508"/>
                <a:gd name="T4" fmla="*/ 875 w 1019"/>
                <a:gd name="T5" fmla="*/ 41 h 508"/>
                <a:gd name="T6" fmla="*/ 857 w 1019"/>
                <a:gd name="T7" fmla="*/ 22 h 508"/>
                <a:gd name="T8" fmla="*/ 833 w 1019"/>
                <a:gd name="T9" fmla="*/ 7 h 508"/>
                <a:gd name="T10" fmla="*/ 805 w 1019"/>
                <a:gd name="T11" fmla="*/ 1 h 508"/>
                <a:gd name="T12" fmla="*/ 96 w 1019"/>
                <a:gd name="T13" fmla="*/ 0 h 508"/>
                <a:gd name="T14" fmla="*/ 68 w 1019"/>
                <a:gd name="T15" fmla="*/ 4 h 508"/>
                <a:gd name="T16" fmla="*/ 42 w 1019"/>
                <a:gd name="T17" fmla="*/ 16 h 508"/>
                <a:gd name="T18" fmla="*/ 22 w 1019"/>
                <a:gd name="T19" fmla="*/ 35 h 508"/>
                <a:gd name="T20" fmla="*/ 8 w 1019"/>
                <a:gd name="T21" fmla="*/ 59 h 508"/>
                <a:gd name="T22" fmla="*/ 2 w 1019"/>
                <a:gd name="T23" fmla="*/ 85 h 508"/>
                <a:gd name="T24" fmla="*/ 0 w 1019"/>
                <a:gd name="T25" fmla="*/ 414 h 508"/>
                <a:gd name="T26" fmla="*/ 5 w 1019"/>
                <a:gd name="T27" fmla="*/ 442 h 508"/>
                <a:gd name="T28" fmla="*/ 17 w 1019"/>
                <a:gd name="T29" fmla="*/ 466 h 508"/>
                <a:gd name="T30" fmla="*/ 35 w 1019"/>
                <a:gd name="T31" fmla="*/ 487 h 508"/>
                <a:gd name="T32" fmla="*/ 58 w 1019"/>
                <a:gd name="T33" fmla="*/ 501 h 508"/>
                <a:gd name="T34" fmla="*/ 86 w 1019"/>
                <a:gd name="T35" fmla="*/ 508 h 508"/>
                <a:gd name="T36" fmla="*/ 796 w 1019"/>
                <a:gd name="T37" fmla="*/ 508 h 508"/>
                <a:gd name="T38" fmla="*/ 824 w 1019"/>
                <a:gd name="T39" fmla="*/ 504 h 508"/>
                <a:gd name="T40" fmla="*/ 849 w 1019"/>
                <a:gd name="T41" fmla="*/ 492 h 508"/>
                <a:gd name="T42" fmla="*/ 870 w 1019"/>
                <a:gd name="T43" fmla="*/ 474 h 508"/>
                <a:gd name="T44" fmla="*/ 883 w 1019"/>
                <a:gd name="T45" fmla="*/ 450 h 508"/>
                <a:gd name="T46" fmla="*/ 891 w 1019"/>
                <a:gd name="T47" fmla="*/ 423 h 508"/>
                <a:gd name="T48" fmla="*/ 954 w 1019"/>
                <a:gd name="T49" fmla="*/ 414 h 508"/>
                <a:gd name="T50" fmla="*/ 979 w 1019"/>
                <a:gd name="T51" fmla="*/ 408 h 508"/>
                <a:gd name="T52" fmla="*/ 1008 w 1019"/>
                <a:gd name="T53" fmla="*/ 385 h 508"/>
                <a:gd name="T54" fmla="*/ 1018 w 1019"/>
                <a:gd name="T55" fmla="*/ 356 h 508"/>
                <a:gd name="T56" fmla="*/ 1019 w 1019"/>
                <a:gd name="T57" fmla="*/ 158 h 508"/>
                <a:gd name="T58" fmla="*/ 1013 w 1019"/>
                <a:gd name="T59" fmla="*/ 134 h 508"/>
                <a:gd name="T60" fmla="*/ 990 w 1019"/>
                <a:gd name="T61" fmla="*/ 106 h 508"/>
                <a:gd name="T62" fmla="*/ 961 w 1019"/>
                <a:gd name="T63" fmla="*/ 95 h 508"/>
                <a:gd name="T64" fmla="*/ 828 w 1019"/>
                <a:gd name="T65" fmla="*/ 414 h 508"/>
                <a:gd name="T66" fmla="*/ 824 w 1019"/>
                <a:gd name="T67" fmla="*/ 426 h 508"/>
                <a:gd name="T68" fmla="*/ 814 w 1019"/>
                <a:gd name="T69" fmla="*/ 439 h 508"/>
                <a:gd name="T70" fmla="*/ 796 w 1019"/>
                <a:gd name="T71" fmla="*/ 445 h 508"/>
                <a:gd name="T72" fmla="*/ 90 w 1019"/>
                <a:gd name="T73" fmla="*/ 445 h 508"/>
                <a:gd name="T74" fmla="*/ 73 w 1019"/>
                <a:gd name="T75" fmla="*/ 436 h 508"/>
                <a:gd name="T76" fmla="*/ 65 w 1019"/>
                <a:gd name="T77" fmla="*/ 420 h 508"/>
                <a:gd name="T78" fmla="*/ 64 w 1019"/>
                <a:gd name="T79" fmla="*/ 95 h 508"/>
                <a:gd name="T80" fmla="*/ 69 w 1019"/>
                <a:gd name="T81" fmla="*/ 78 h 508"/>
                <a:gd name="T82" fmla="*/ 84 w 1019"/>
                <a:gd name="T83" fmla="*/ 66 h 508"/>
                <a:gd name="T84" fmla="*/ 796 w 1019"/>
                <a:gd name="T85" fmla="*/ 63 h 508"/>
                <a:gd name="T86" fmla="*/ 808 w 1019"/>
                <a:gd name="T87" fmla="*/ 66 h 508"/>
                <a:gd name="T88" fmla="*/ 822 w 1019"/>
                <a:gd name="T89" fmla="*/ 78 h 508"/>
                <a:gd name="T90" fmla="*/ 828 w 1019"/>
                <a:gd name="T91" fmla="*/ 95 h 508"/>
                <a:gd name="T92" fmla="*/ 891 w 1019"/>
                <a:gd name="T93" fmla="*/ 349 h 508"/>
                <a:gd name="T94" fmla="*/ 954 w 1019"/>
                <a:gd name="T95" fmla="*/ 349 h 508"/>
                <a:gd name="T96" fmla="*/ 598 w 1019"/>
                <a:gd name="T97" fmla="*/ 150 h 508"/>
                <a:gd name="T98" fmla="*/ 582 w 1019"/>
                <a:gd name="T99" fmla="*/ 136 h 508"/>
                <a:gd name="T100" fmla="*/ 563 w 1019"/>
                <a:gd name="T101" fmla="*/ 127 h 508"/>
                <a:gd name="T102" fmla="*/ 159 w 1019"/>
                <a:gd name="T103" fmla="*/ 127 h 508"/>
                <a:gd name="T104" fmla="*/ 142 w 1019"/>
                <a:gd name="T105" fmla="*/ 133 h 508"/>
                <a:gd name="T106" fmla="*/ 130 w 1019"/>
                <a:gd name="T107" fmla="*/ 147 h 508"/>
                <a:gd name="T108" fmla="*/ 128 w 1019"/>
                <a:gd name="T109" fmla="*/ 349 h 508"/>
                <a:gd name="T110" fmla="*/ 130 w 1019"/>
                <a:gd name="T111" fmla="*/ 362 h 508"/>
                <a:gd name="T112" fmla="*/ 142 w 1019"/>
                <a:gd name="T113" fmla="*/ 376 h 508"/>
                <a:gd name="T114" fmla="*/ 159 w 1019"/>
                <a:gd name="T115" fmla="*/ 382 h 508"/>
                <a:gd name="T116" fmla="*/ 689 w 1019"/>
                <a:gd name="T117" fmla="*/ 380 h 508"/>
                <a:gd name="T118" fmla="*/ 701 w 1019"/>
                <a:gd name="T119" fmla="*/ 373 h 508"/>
                <a:gd name="T120" fmla="*/ 702 w 1019"/>
                <a:gd name="T121" fmla="*/ 359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19" h="508">
                  <a:moveTo>
                    <a:pt x="954" y="95"/>
                  </a:moveTo>
                  <a:lnTo>
                    <a:pt x="891" y="95"/>
                  </a:lnTo>
                  <a:lnTo>
                    <a:pt x="891" y="95"/>
                  </a:lnTo>
                  <a:lnTo>
                    <a:pt x="891" y="85"/>
                  </a:lnTo>
                  <a:lnTo>
                    <a:pt x="889" y="76"/>
                  </a:lnTo>
                  <a:lnTo>
                    <a:pt x="887" y="67"/>
                  </a:lnTo>
                  <a:lnTo>
                    <a:pt x="883" y="59"/>
                  </a:lnTo>
                  <a:lnTo>
                    <a:pt x="879" y="50"/>
                  </a:lnTo>
                  <a:lnTo>
                    <a:pt x="875" y="41"/>
                  </a:lnTo>
                  <a:lnTo>
                    <a:pt x="870" y="35"/>
                  </a:lnTo>
                  <a:lnTo>
                    <a:pt x="863" y="27"/>
                  </a:lnTo>
                  <a:lnTo>
                    <a:pt x="857" y="22"/>
                  </a:lnTo>
                  <a:lnTo>
                    <a:pt x="849" y="16"/>
                  </a:lnTo>
                  <a:lnTo>
                    <a:pt x="842" y="11"/>
                  </a:lnTo>
                  <a:lnTo>
                    <a:pt x="833" y="7"/>
                  </a:lnTo>
                  <a:lnTo>
                    <a:pt x="824" y="4"/>
                  </a:lnTo>
                  <a:lnTo>
                    <a:pt x="815" y="2"/>
                  </a:lnTo>
                  <a:lnTo>
                    <a:pt x="805" y="1"/>
                  </a:lnTo>
                  <a:lnTo>
                    <a:pt x="796" y="0"/>
                  </a:lnTo>
                  <a:lnTo>
                    <a:pt x="96" y="0"/>
                  </a:lnTo>
                  <a:lnTo>
                    <a:pt x="96" y="0"/>
                  </a:lnTo>
                  <a:lnTo>
                    <a:pt x="86" y="1"/>
                  </a:lnTo>
                  <a:lnTo>
                    <a:pt x="77" y="2"/>
                  </a:lnTo>
                  <a:lnTo>
                    <a:pt x="68" y="4"/>
                  </a:lnTo>
                  <a:lnTo>
                    <a:pt x="58" y="7"/>
                  </a:lnTo>
                  <a:lnTo>
                    <a:pt x="51" y="11"/>
                  </a:lnTo>
                  <a:lnTo>
                    <a:pt x="42" y="16"/>
                  </a:lnTo>
                  <a:lnTo>
                    <a:pt x="35" y="22"/>
                  </a:lnTo>
                  <a:lnTo>
                    <a:pt x="28" y="27"/>
                  </a:lnTo>
                  <a:lnTo>
                    <a:pt x="22" y="35"/>
                  </a:lnTo>
                  <a:lnTo>
                    <a:pt x="17" y="41"/>
                  </a:lnTo>
                  <a:lnTo>
                    <a:pt x="12" y="50"/>
                  </a:lnTo>
                  <a:lnTo>
                    <a:pt x="8" y="59"/>
                  </a:lnTo>
                  <a:lnTo>
                    <a:pt x="5" y="67"/>
                  </a:lnTo>
                  <a:lnTo>
                    <a:pt x="3" y="76"/>
                  </a:lnTo>
                  <a:lnTo>
                    <a:pt x="2" y="85"/>
                  </a:lnTo>
                  <a:lnTo>
                    <a:pt x="0" y="95"/>
                  </a:lnTo>
                  <a:lnTo>
                    <a:pt x="0" y="414"/>
                  </a:lnTo>
                  <a:lnTo>
                    <a:pt x="0" y="414"/>
                  </a:lnTo>
                  <a:lnTo>
                    <a:pt x="2" y="423"/>
                  </a:lnTo>
                  <a:lnTo>
                    <a:pt x="3" y="432"/>
                  </a:lnTo>
                  <a:lnTo>
                    <a:pt x="5" y="442"/>
                  </a:lnTo>
                  <a:lnTo>
                    <a:pt x="8" y="450"/>
                  </a:lnTo>
                  <a:lnTo>
                    <a:pt x="12" y="459"/>
                  </a:lnTo>
                  <a:lnTo>
                    <a:pt x="17" y="466"/>
                  </a:lnTo>
                  <a:lnTo>
                    <a:pt x="22" y="474"/>
                  </a:lnTo>
                  <a:lnTo>
                    <a:pt x="28" y="480"/>
                  </a:lnTo>
                  <a:lnTo>
                    <a:pt x="35" y="487"/>
                  </a:lnTo>
                  <a:lnTo>
                    <a:pt x="42" y="492"/>
                  </a:lnTo>
                  <a:lnTo>
                    <a:pt x="51" y="497"/>
                  </a:lnTo>
                  <a:lnTo>
                    <a:pt x="58" y="501"/>
                  </a:lnTo>
                  <a:lnTo>
                    <a:pt x="68" y="504"/>
                  </a:lnTo>
                  <a:lnTo>
                    <a:pt x="77" y="507"/>
                  </a:lnTo>
                  <a:lnTo>
                    <a:pt x="86" y="508"/>
                  </a:lnTo>
                  <a:lnTo>
                    <a:pt x="96" y="508"/>
                  </a:lnTo>
                  <a:lnTo>
                    <a:pt x="796" y="508"/>
                  </a:lnTo>
                  <a:lnTo>
                    <a:pt x="796" y="508"/>
                  </a:lnTo>
                  <a:lnTo>
                    <a:pt x="805" y="508"/>
                  </a:lnTo>
                  <a:lnTo>
                    <a:pt x="815" y="507"/>
                  </a:lnTo>
                  <a:lnTo>
                    <a:pt x="824" y="504"/>
                  </a:lnTo>
                  <a:lnTo>
                    <a:pt x="833" y="501"/>
                  </a:lnTo>
                  <a:lnTo>
                    <a:pt x="842" y="497"/>
                  </a:lnTo>
                  <a:lnTo>
                    <a:pt x="849" y="492"/>
                  </a:lnTo>
                  <a:lnTo>
                    <a:pt x="857" y="487"/>
                  </a:lnTo>
                  <a:lnTo>
                    <a:pt x="863" y="480"/>
                  </a:lnTo>
                  <a:lnTo>
                    <a:pt x="870" y="474"/>
                  </a:lnTo>
                  <a:lnTo>
                    <a:pt x="875" y="466"/>
                  </a:lnTo>
                  <a:lnTo>
                    <a:pt x="879" y="459"/>
                  </a:lnTo>
                  <a:lnTo>
                    <a:pt x="883" y="450"/>
                  </a:lnTo>
                  <a:lnTo>
                    <a:pt x="887" y="442"/>
                  </a:lnTo>
                  <a:lnTo>
                    <a:pt x="889" y="432"/>
                  </a:lnTo>
                  <a:lnTo>
                    <a:pt x="891" y="423"/>
                  </a:lnTo>
                  <a:lnTo>
                    <a:pt x="891" y="414"/>
                  </a:lnTo>
                  <a:lnTo>
                    <a:pt x="954" y="414"/>
                  </a:lnTo>
                  <a:lnTo>
                    <a:pt x="954" y="414"/>
                  </a:lnTo>
                  <a:lnTo>
                    <a:pt x="961" y="413"/>
                  </a:lnTo>
                  <a:lnTo>
                    <a:pt x="967" y="412"/>
                  </a:lnTo>
                  <a:lnTo>
                    <a:pt x="979" y="408"/>
                  </a:lnTo>
                  <a:lnTo>
                    <a:pt x="990" y="402"/>
                  </a:lnTo>
                  <a:lnTo>
                    <a:pt x="999" y="394"/>
                  </a:lnTo>
                  <a:lnTo>
                    <a:pt x="1008" y="385"/>
                  </a:lnTo>
                  <a:lnTo>
                    <a:pt x="1013" y="374"/>
                  </a:lnTo>
                  <a:lnTo>
                    <a:pt x="1017" y="362"/>
                  </a:lnTo>
                  <a:lnTo>
                    <a:pt x="1018" y="356"/>
                  </a:lnTo>
                  <a:lnTo>
                    <a:pt x="1019" y="349"/>
                  </a:lnTo>
                  <a:lnTo>
                    <a:pt x="1019" y="158"/>
                  </a:lnTo>
                  <a:lnTo>
                    <a:pt x="1019" y="158"/>
                  </a:lnTo>
                  <a:lnTo>
                    <a:pt x="1018" y="152"/>
                  </a:lnTo>
                  <a:lnTo>
                    <a:pt x="1017" y="145"/>
                  </a:lnTo>
                  <a:lnTo>
                    <a:pt x="1013" y="134"/>
                  </a:lnTo>
                  <a:lnTo>
                    <a:pt x="1008" y="123"/>
                  </a:lnTo>
                  <a:lnTo>
                    <a:pt x="999" y="114"/>
                  </a:lnTo>
                  <a:lnTo>
                    <a:pt x="990" y="106"/>
                  </a:lnTo>
                  <a:lnTo>
                    <a:pt x="979" y="100"/>
                  </a:lnTo>
                  <a:lnTo>
                    <a:pt x="967" y="96"/>
                  </a:lnTo>
                  <a:lnTo>
                    <a:pt x="961" y="95"/>
                  </a:lnTo>
                  <a:lnTo>
                    <a:pt x="954" y="95"/>
                  </a:lnTo>
                  <a:lnTo>
                    <a:pt x="954" y="95"/>
                  </a:lnTo>
                  <a:close/>
                  <a:moveTo>
                    <a:pt x="828" y="414"/>
                  </a:moveTo>
                  <a:lnTo>
                    <a:pt x="828" y="414"/>
                  </a:lnTo>
                  <a:lnTo>
                    <a:pt x="827" y="420"/>
                  </a:lnTo>
                  <a:lnTo>
                    <a:pt x="824" y="426"/>
                  </a:lnTo>
                  <a:lnTo>
                    <a:pt x="822" y="431"/>
                  </a:lnTo>
                  <a:lnTo>
                    <a:pt x="818" y="436"/>
                  </a:lnTo>
                  <a:lnTo>
                    <a:pt x="814" y="439"/>
                  </a:lnTo>
                  <a:lnTo>
                    <a:pt x="808" y="443"/>
                  </a:lnTo>
                  <a:lnTo>
                    <a:pt x="802" y="445"/>
                  </a:lnTo>
                  <a:lnTo>
                    <a:pt x="796" y="445"/>
                  </a:lnTo>
                  <a:lnTo>
                    <a:pt x="96" y="445"/>
                  </a:lnTo>
                  <a:lnTo>
                    <a:pt x="96" y="445"/>
                  </a:lnTo>
                  <a:lnTo>
                    <a:pt x="90" y="445"/>
                  </a:lnTo>
                  <a:lnTo>
                    <a:pt x="84" y="443"/>
                  </a:lnTo>
                  <a:lnTo>
                    <a:pt x="78" y="439"/>
                  </a:lnTo>
                  <a:lnTo>
                    <a:pt x="73" y="436"/>
                  </a:lnTo>
                  <a:lnTo>
                    <a:pt x="69" y="431"/>
                  </a:lnTo>
                  <a:lnTo>
                    <a:pt x="67" y="426"/>
                  </a:lnTo>
                  <a:lnTo>
                    <a:pt x="65" y="420"/>
                  </a:lnTo>
                  <a:lnTo>
                    <a:pt x="64" y="414"/>
                  </a:lnTo>
                  <a:lnTo>
                    <a:pt x="64" y="95"/>
                  </a:lnTo>
                  <a:lnTo>
                    <a:pt x="64" y="95"/>
                  </a:lnTo>
                  <a:lnTo>
                    <a:pt x="65" y="89"/>
                  </a:lnTo>
                  <a:lnTo>
                    <a:pt x="67" y="83"/>
                  </a:lnTo>
                  <a:lnTo>
                    <a:pt x="69" y="78"/>
                  </a:lnTo>
                  <a:lnTo>
                    <a:pt x="73" y="73"/>
                  </a:lnTo>
                  <a:lnTo>
                    <a:pt x="78" y="69"/>
                  </a:lnTo>
                  <a:lnTo>
                    <a:pt x="84" y="66"/>
                  </a:lnTo>
                  <a:lnTo>
                    <a:pt x="90" y="64"/>
                  </a:lnTo>
                  <a:lnTo>
                    <a:pt x="96" y="63"/>
                  </a:lnTo>
                  <a:lnTo>
                    <a:pt x="796" y="63"/>
                  </a:lnTo>
                  <a:lnTo>
                    <a:pt x="796" y="63"/>
                  </a:lnTo>
                  <a:lnTo>
                    <a:pt x="802" y="64"/>
                  </a:lnTo>
                  <a:lnTo>
                    <a:pt x="808" y="66"/>
                  </a:lnTo>
                  <a:lnTo>
                    <a:pt x="814" y="69"/>
                  </a:lnTo>
                  <a:lnTo>
                    <a:pt x="818" y="73"/>
                  </a:lnTo>
                  <a:lnTo>
                    <a:pt x="822" y="78"/>
                  </a:lnTo>
                  <a:lnTo>
                    <a:pt x="824" y="83"/>
                  </a:lnTo>
                  <a:lnTo>
                    <a:pt x="827" y="89"/>
                  </a:lnTo>
                  <a:lnTo>
                    <a:pt x="828" y="95"/>
                  </a:lnTo>
                  <a:lnTo>
                    <a:pt x="828" y="414"/>
                  </a:lnTo>
                  <a:close/>
                  <a:moveTo>
                    <a:pt x="954" y="349"/>
                  </a:moveTo>
                  <a:lnTo>
                    <a:pt x="891" y="349"/>
                  </a:lnTo>
                  <a:lnTo>
                    <a:pt x="891" y="158"/>
                  </a:lnTo>
                  <a:lnTo>
                    <a:pt x="954" y="158"/>
                  </a:lnTo>
                  <a:lnTo>
                    <a:pt x="954" y="349"/>
                  </a:lnTo>
                  <a:close/>
                  <a:moveTo>
                    <a:pt x="601" y="155"/>
                  </a:moveTo>
                  <a:lnTo>
                    <a:pt x="601" y="155"/>
                  </a:lnTo>
                  <a:lnTo>
                    <a:pt x="598" y="150"/>
                  </a:lnTo>
                  <a:lnTo>
                    <a:pt x="594" y="144"/>
                  </a:lnTo>
                  <a:lnTo>
                    <a:pt x="588" y="139"/>
                  </a:lnTo>
                  <a:lnTo>
                    <a:pt x="582" y="136"/>
                  </a:lnTo>
                  <a:lnTo>
                    <a:pt x="576" y="132"/>
                  </a:lnTo>
                  <a:lnTo>
                    <a:pt x="569" y="129"/>
                  </a:lnTo>
                  <a:lnTo>
                    <a:pt x="563" y="127"/>
                  </a:lnTo>
                  <a:lnTo>
                    <a:pt x="555" y="127"/>
                  </a:lnTo>
                  <a:lnTo>
                    <a:pt x="159" y="127"/>
                  </a:lnTo>
                  <a:lnTo>
                    <a:pt x="159" y="127"/>
                  </a:lnTo>
                  <a:lnTo>
                    <a:pt x="153" y="127"/>
                  </a:lnTo>
                  <a:lnTo>
                    <a:pt x="147" y="129"/>
                  </a:lnTo>
                  <a:lnTo>
                    <a:pt x="142" y="133"/>
                  </a:lnTo>
                  <a:lnTo>
                    <a:pt x="137" y="136"/>
                  </a:lnTo>
                  <a:lnTo>
                    <a:pt x="133" y="141"/>
                  </a:lnTo>
                  <a:lnTo>
                    <a:pt x="130" y="147"/>
                  </a:lnTo>
                  <a:lnTo>
                    <a:pt x="128" y="152"/>
                  </a:lnTo>
                  <a:lnTo>
                    <a:pt x="128" y="158"/>
                  </a:lnTo>
                  <a:lnTo>
                    <a:pt x="128" y="349"/>
                  </a:lnTo>
                  <a:lnTo>
                    <a:pt x="128" y="349"/>
                  </a:lnTo>
                  <a:lnTo>
                    <a:pt x="128" y="356"/>
                  </a:lnTo>
                  <a:lnTo>
                    <a:pt x="130" y="362"/>
                  </a:lnTo>
                  <a:lnTo>
                    <a:pt x="133" y="368"/>
                  </a:lnTo>
                  <a:lnTo>
                    <a:pt x="137" y="372"/>
                  </a:lnTo>
                  <a:lnTo>
                    <a:pt x="142" y="376"/>
                  </a:lnTo>
                  <a:lnTo>
                    <a:pt x="147" y="379"/>
                  </a:lnTo>
                  <a:lnTo>
                    <a:pt x="153" y="380"/>
                  </a:lnTo>
                  <a:lnTo>
                    <a:pt x="159" y="382"/>
                  </a:lnTo>
                  <a:lnTo>
                    <a:pt x="683" y="382"/>
                  </a:lnTo>
                  <a:lnTo>
                    <a:pt x="683" y="382"/>
                  </a:lnTo>
                  <a:lnTo>
                    <a:pt x="689" y="380"/>
                  </a:lnTo>
                  <a:lnTo>
                    <a:pt x="694" y="379"/>
                  </a:lnTo>
                  <a:lnTo>
                    <a:pt x="698" y="376"/>
                  </a:lnTo>
                  <a:lnTo>
                    <a:pt x="701" y="373"/>
                  </a:lnTo>
                  <a:lnTo>
                    <a:pt x="703" y="369"/>
                  </a:lnTo>
                  <a:lnTo>
                    <a:pt x="703" y="364"/>
                  </a:lnTo>
                  <a:lnTo>
                    <a:pt x="702" y="359"/>
                  </a:lnTo>
                  <a:lnTo>
                    <a:pt x="700" y="353"/>
                  </a:lnTo>
                  <a:lnTo>
                    <a:pt x="601" y="155"/>
                  </a:lnTo>
                  <a:close/>
                </a:path>
              </a:pathLst>
            </a:custGeom>
            <a:solidFill>
              <a:schemeClr val="bg1"/>
            </a:solidFill>
            <a:ln>
              <a:noFill/>
            </a:ln>
          </p:spPr>
          <p:txBody>
            <a:bodyPr vert="horz" wrap="square" lIns="91440" tIns="45720" rIns="91440" bIns="45720" numCol="1" anchor="t" anchorCtr="0" compatLnSpc="1"/>
            <a:lstStyle/>
            <a:p>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grpSp>
      <p:grpSp>
        <p:nvGrpSpPr>
          <p:cNvPr id="21" name="组合 20"/>
          <p:cNvGrpSpPr/>
          <p:nvPr/>
        </p:nvGrpSpPr>
        <p:grpSpPr>
          <a:xfrm>
            <a:off x="2839766" y="2450522"/>
            <a:ext cx="642094" cy="639200"/>
            <a:chOff x="3846456" y="3334254"/>
            <a:chExt cx="869714" cy="869714"/>
          </a:xfrm>
        </p:grpSpPr>
        <p:sp>
          <p:nvSpPr>
            <p:cNvPr id="22" name="椭圆 21"/>
            <p:cNvSpPr/>
            <p:nvPr/>
          </p:nvSpPr>
          <p:spPr>
            <a:xfrm>
              <a:off x="3846456" y="3334254"/>
              <a:ext cx="869714" cy="869714"/>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sp>
          <p:nvSpPr>
            <p:cNvPr id="23" name="Freeform 99"/>
            <p:cNvSpPr>
              <a:spLocks noEditPoints="1"/>
            </p:cNvSpPr>
            <p:nvPr/>
          </p:nvSpPr>
          <p:spPr bwMode="auto">
            <a:xfrm>
              <a:off x="4120181" y="3598744"/>
              <a:ext cx="322263" cy="323850"/>
            </a:xfrm>
            <a:custGeom>
              <a:avLst/>
              <a:gdLst>
                <a:gd name="T0" fmla="*/ 543 w 1018"/>
                <a:gd name="T1" fmla="*/ 682 h 1018"/>
                <a:gd name="T2" fmla="*/ 671 w 1018"/>
                <a:gd name="T3" fmla="*/ 548 h 1018"/>
                <a:gd name="T4" fmla="*/ 689 w 1018"/>
                <a:gd name="T5" fmla="*/ 324 h 1018"/>
                <a:gd name="T6" fmla="*/ 565 w 1018"/>
                <a:gd name="T7" fmla="*/ 148 h 1018"/>
                <a:gd name="T8" fmla="*/ 462 w 1018"/>
                <a:gd name="T9" fmla="*/ 120 h 1018"/>
                <a:gd name="T10" fmla="*/ 368 w 1018"/>
                <a:gd name="T11" fmla="*/ 142 h 1018"/>
                <a:gd name="T12" fmla="*/ 290 w 1018"/>
                <a:gd name="T13" fmla="*/ 207 h 1018"/>
                <a:gd name="T14" fmla="*/ 223 w 1018"/>
                <a:gd name="T15" fmla="*/ 409 h 1018"/>
                <a:gd name="T16" fmla="*/ 309 w 1018"/>
                <a:gd name="T17" fmla="*/ 634 h 1018"/>
                <a:gd name="T18" fmla="*/ 425 w 1018"/>
                <a:gd name="T19" fmla="*/ 696 h 1018"/>
                <a:gd name="T20" fmla="*/ 513 w 1018"/>
                <a:gd name="T21" fmla="*/ 193 h 1018"/>
                <a:gd name="T22" fmla="*/ 623 w 1018"/>
                <a:gd name="T23" fmla="*/ 321 h 1018"/>
                <a:gd name="T24" fmla="*/ 623 w 1018"/>
                <a:gd name="T25" fmla="*/ 497 h 1018"/>
                <a:gd name="T26" fmla="*/ 513 w 1018"/>
                <a:gd name="T27" fmla="*/ 626 h 1018"/>
                <a:gd name="T28" fmla="*/ 378 w 1018"/>
                <a:gd name="T29" fmla="*/ 609 h 1018"/>
                <a:gd name="T30" fmla="*/ 290 w 1018"/>
                <a:gd name="T31" fmla="*/ 456 h 1018"/>
                <a:gd name="T32" fmla="*/ 316 w 1018"/>
                <a:gd name="T33" fmla="*/ 283 h 1018"/>
                <a:gd name="T34" fmla="*/ 444 w 1018"/>
                <a:gd name="T35" fmla="*/ 184 h 1018"/>
                <a:gd name="T36" fmla="*/ 636 w 1018"/>
                <a:gd name="T37" fmla="*/ 682 h 1018"/>
                <a:gd name="T38" fmla="*/ 644 w 1018"/>
                <a:gd name="T39" fmla="*/ 726 h 1018"/>
                <a:gd name="T40" fmla="*/ 756 w 1018"/>
                <a:gd name="T41" fmla="*/ 755 h 1018"/>
                <a:gd name="T42" fmla="*/ 854 w 1018"/>
                <a:gd name="T43" fmla="*/ 889 h 1018"/>
                <a:gd name="T44" fmla="*/ 844 w 1018"/>
                <a:gd name="T45" fmla="*/ 952 h 1018"/>
                <a:gd name="T46" fmla="*/ 68 w 1018"/>
                <a:gd name="T47" fmla="*/ 943 h 1018"/>
                <a:gd name="T48" fmla="*/ 87 w 1018"/>
                <a:gd name="T49" fmla="*/ 834 h 1018"/>
                <a:gd name="T50" fmla="*/ 221 w 1018"/>
                <a:gd name="T51" fmla="*/ 736 h 1018"/>
                <a:gd name="T52" fmla="*/ 290 w 1018"/>
                <a:gd name="T53" fmla="*/ 712 h 1018"/>
                <a:gd name="T54" fmla="*/ 273 w 1018"/>
                <a:gd name="T55" fmla="*/ 670 h 1018"/>
                <a:gd name="T56" fmla="*/ 184 w 1018"/>
                <a:gd name="T57" fmla="*/ 680 h 1018"/>
                <a:gd name="T58" fmla="*/ 21 w 1018"/>
                <a:gd name="T59" fmla="*/ 827 h 1018"/>
                <a:gd name="T60" fmla="*/ 0 w 1018"/>
                <a:gd name="T61" fmla="*/ 937 h 1018"/>
                <a:gd name="T62" fmla="*/ 39 w 1018"/>
                <a:gd name="T63" fmla="*/ 1003 h 1018"/>
                <a:gd name="T64" fmla="*/ 843 w 1018"/>
                <a:gd name="T65" fmla="*/ 1018 h 1018"/>
                <a:gd name="T66" fmla="*/ 907 w 1018"/>
                <a:gd name="T67" fmla="*/ 978 h 1018"/>
                <a:gd name="T68" fmla="*/ 921 w 1018"/>
                <a:gd name="T69" fmla="*/ 902 h 1018"/>
                <a:gd name="T70" fmla="*/ 846 w 1018"/>
                <a:gd name="T71" fmla="*/ 744 h 1018"/>
                <a:gd name="T72" fmla="*/ 688 w 1018"/>
                <a:gd name="T73" fmla="*/ 669 h 1018"/>
                <a:gd name="T74" fmla="*/ 557 w 1018"/>
                <a:gd name="T75" fmla="*/ 64 h 1018"/>
                <a:gd name="T76" fmla="*/ 681 w 1018"/>
                <a:gd name="T77" fmla="*/ 130 h 1018"/>
                <a:gd name="T78" fmla="*/ 732 w 1018"/>
                <a:gd name="T79" fmla="*/ 290 h 1018"/>
                <a:gd name="T80" fmla="*/ 728 w 1018"/>
                <a:gd name="T81" fmla="*/ 379 h 1018"/>
                <a:gd name="T82" fmla="*/ 765 w 1018"/>
                <a:gd name="T83" fmla="*/ 393 h 1018"/>
                <a:gd name="T84" fmla="*/ 793 w 1018"/>
                <a:gd name="T85" fmla="*/ 331 h 1018"/>
                <a:gd name="T86" fmla="*/ 755 w 1018"/>
                <a:gd name="T87" fmla="*/ 128 h 1018"/>
                <a:gd name="T88" fmla="*/ 628 w 1018"/>
                <a:gd name="T89" fmla="*/ 14 h 1018"/>
                <a:gd name="T90" fmla="*/ 529 w 1018"/>
                <a:gd name="T91" fmla="*/ 2 h 1018"/>
                <a:gd name="T92" fmla="*/ 442 w 1018"/>
                <a:gd name="T93" fmla="*/ 37 h 1018"/>
                <a:gd name="T94" fmla="*/ 450 w 1018"/>
                <a:gd name="T95" fmla="*/ 82 h 1018"/>
                <a:gd name="T96" fmla="*/ 763 w 1018"/>
                <a:gd name="T97" fmla="*/ 540 h 1018"/>
                <a:gd name="T98" fmla="*/ 732 w 1018"/>
                <a:gd name="T99" fmla="*/ 573 h 1018"/>
                <a:gd name="T100" fmla="*/ 763 w 1018"/>
                <a:gd name="T101" fmla="*/ 605 h 1018"/>
                <a:gd name="T102" fmla="*/ 911 w 1018"/>
                <a:gd name="T103" fmla="*/ 678 h 1018"/>
                <a:gd name="T104" fmla="*/ 954 w 1018"/>
                <a:gd name="T105" fmla="*/ 809 h 1018"/>
                <a:gd name="T106" fmla="*/ 963 w 1018"/>
                <a:gd name="T107" fmla="*/ 853 h 1018"/>
                <a:gd name="T108" fmla="*/ 1003 w 1018"/>
                <a:gd name="T109" fmla="*/ 851 h 1018"/>
                <a:gd name="T110" fmla="*/ 1018 w 1018"/>
                <a:gd name="T111" fmla="*/ 803 h 1018"/>
                <a:gd name="T112" fmla="*/ 945 w 1018"/>
                <a:gd name="T113" fmla="*/ 619 h 1018"/>
                <a:gd name="T114" fmla="*/ 803 w 1018"/>
                <a:gd name="T115" fmla="*/ 544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18" h="1018">
                  <a:moveTo>
                    <a:pt x="462" y="700"/>
                  </a:moveTo>
                  <a:lnTo>
                    <a:pt x="462" y="700"/>
                  </a:lnTo>
                  <a:lnTo>
                    <a:pt x="474" y="699"/>
                  </a:lnTo>
                  <a:lnTo>
                    <a:pt x="485" y="698"/>
                  </a:lnTo>
                  <a:lnTo>
                    <a:pt x="497" y="696"/>
                  </a:lnTo>
                  <a:lnTo>
                    <a:pt x="509" y="694"/>
                  </a:lnTo>
                  <a:lnTo>
                    <a:pt x="521" y="691"/>
                  </a:lnTo>
                  <a:lnTo>
                    <a:pt x="533" y="686"/>
                  </a:lnTo>
                  <a:lnTo>
                    <a:pt x="543" y="682"/>
                  </a:lnTo>
                  <a:lnTo>
                    <a:pt x="554" y="677"/>
                  </a:lnTo>
                  <a:lnTo>
                    <a:pt x="565" y="671"/>
                  </a:lnTo>
                  <a:lnTo>
                    <a:pt x="576" y="665"/>
                  </a:lnTo>
                  <a:lnTo>
                    <a:pt x="595" y="650"/>
                  </a:lnTo>
                  <a:lnTo>
                    <a:pt x="613" y="634"/>
                  </a:lnTo>
                  <a:lnTo>
                    <a:pt x="630" y="614"/>
                  </a:lnTo>
                  <a:lnTo>
                    <a:pt x="645" y="594"/>
                  </a:lnTo>
                  <a:lnTo>
                    <a:pt x="659" y="571"/>
                  </a:lnTo>
                  <a:lnTo>
                    <a:pt x="671" y="548"/>
                  </a:lnTo>
                  <a:lnTo>
                    <a:pt x="681" y="522"/>
                  </a:lnTo>
                  <a:lnTo>
                    <a:pt x="689" y="495"/>
                  </a:lnTo>
                  <a:lnTo>
                    <a:pt x="695" y="467"/>
                  </a:lnTo>
                  <a:lnTo>
                    <a:pt x="699" y="439"/>
                  </a:lnTo>
                  <a:lnTo>
                    <a:pt x="700" y="409"/>
                  </a:lnTo>
                  <a:lnTo>
                    <a:pt x="700" y="409"/>
                  </a:lnTo>
                  <a:lnTo>
                    <a:pt x="699" y="379"/>
                  </a:lnTo>
                  <a:lnTo>
                    <a:pt x="695" y="352"/>
                  </a:lnTo>
                  <a:lnTo>
                    <a:pt x="689" y="324"/>
                  </a:lnTo>
                  <a:lnTo>
                    <a:pt x="681" y="297"/>
                  </a:lnTo>
                  <a:lnTo>
                    <a:pt x="671" y="271"/>
                  </a:lnTo>
                  <a:lnTo>
                    <a:pt x="659" y="247"/>
                  </a:lnTo>
                  <a:lnTo>
                    <a:pt x="645" y="225"/>
                  </a:lnTo>
                  <a:lnTo>
                    <a:pt x="630" y="205"/>
                  </a:lnTo>
                  <a:lnTo>
                    <a:pt x="613" y="185"/>
                  </a:lnTo>
                  <a:lnTo>
                    <a:pt x="595" y="169"/>
                  </a:lnTo>
                  <a:lnTo>
                    <a:pt x="576" y="154"/>
                  </a:lnTo>
                  <a:lnTo>
                    <a:pt x="565" y="148"/>
                  </a:lnTo>
                  <a:lnTo>
                    <a:pt x="554" y="142"/>
                  </a:lnTo>
                  <a:lnTo>
                    <a:pt x="543" y="137"/>
                  </a:lnTo>
                  <a:lnTo>
                    <a:pt x="533" y="133"/>
                  </a:lnTo>
                  <a:lnTo>
                    <a:pt x="521" y="128"/>
                  </a:lnTo>
                  <a:lnTo>
                    <a:pt x="509" y="125"/>
                  </a:lnTo>
                  <a:lnTo>
                    <a:pt x="497" y="123"/>
                  </a:lnTo>
                  <a:lnTo>
                    <a:pt x="485" y="121"/>
                  </a:lnTo>
                  <a:lnTo>
                    <a:pt x="474" y="120"/>
                  </a:lnTo>
                  <a:lnTo>
                    <a:pt x="462" y="120"/>
                  </a:lnTo>
                  <a:lnTo>
                    <a:pt x="462" y="120"/>
                  </a:lnTo>
                  <a:lnTo>
                    <a:pt x="449" y="120"/>
                  </a:lnTo>
                  <a:lnTo>
                    <a:pt x="437" y="121"/>
                  </a:lnTo>
                  <a:lnTo>
                    <a:pt x="425" y="123"/>
                  </a:lnTo>
                  <a:lnTo>
                    <a:pt x="414" y="125"/>
                  </a:lnTo>
                  <a:lnTo>
                    <a:pt x="402" y="128"/>
                  </a:lnTo>
                  <a:lnTo>
                    <a:pt x="391" y="132"/>
                  </a:lnTo>
                  <a:lnTo>
                    <a:pt x="379" y="137"/>
                  </a:lnTo>
                  <a:lnTo>
                    <a:pt x="368" y="142"/>
                  </a:lnTo>
                  <a:lnTo>
                    <a:pt x="358" y="148"/>
                  </a:lnTo>
                  <a:lnTo>
                    <a:pt x="347" y="154"/>
                  </a:lnTo>
                  <a:lnTo>
                    <a:pt x="337" y="162"/>
                  </a:lnTo>
                  <a:lnTo>
                    <a:pt x="327" y="169"/>
                  </a:lnTo>
                  <a:lnTo>
                    <a:pt x="317" y="178"/>
                  </a:lnTo>
                  <a:lnTo>
                    <a:pt x="308" y="187"/>
                  </a:lnTo>
                  <a:lnTo>
                    <a:pt x="299" y="197"/>
                  </a:lnTo>
                  <a:lnTo>
                    <a:pt x="290" y="207"/>
                  </a:lnTo>
                  <a:lnTo>
                    <a:pt x="290" y="207"/>
                  </a:lnTo>
                  <a:lnTo>
                    <a:pt x="275" y="228"/>
                  </a:lnTo>
                  <a:lnTo>
                    <a:pt x="261" y="251"/>
                  </a:lnTo>
                  <a:lnTo>
                    <a:pt x="249" y="274"/>
                  </a:lnTo>
                  <a:lnTo>
                    <a:pt x="241" y="300"/>
                  </a:lnTo>
                  <a:lnTo>
                    <a:pt x="233" y="326"/>
                  </a:lnTo>
                  <a:lnTo>
                    <a:pt x="227" y="354"/>
                  </a:lnTo>
                  <a:lnTo>
                    <a:pt x="224" y="382"/>
                  </a:lnTo>
                  <a:lnTo>
                    <a:pt x="223" y="409"/>
                  </a:lnTo>
                  <a:lnTo>
                    <a:pt x="223" y="409"/>
                  </a:lnTo>
                  <a:lnTo>
                    <a:pt x="224" y="439"/>
                  </a:lnTo>
                  <a:lnTo>
                    <a:pt x="228" y="467"/>
                  </a:lnTo>
                  <a:lnTo>
                    <a:pt x="233" y="495"/>
                  </a:lnTo>
                  <a:lnTo>
                    <a:pt x="242" y="522"/>
                  </a:lnTo>
                  <a:lnTo>
                    <a:pt x="251" y="548"/>
                  </a:lnTo>
                  <a:lnTo>
                    <a:pt x="263" y="571"/>
                  </a:lnTo>
                  <a:lnTo>
                    <a:pt x="277" y="594"/>
                  </a:lnTo>
                  <a:lnTo>
                    <a:pt x="293" y="614"/>
                  </a:lnTo>
                  <a:lnTo>
                    <a:pt x="309" y="634"/>
                  </a:lnTo>
                  <a:lnTo>
                    <a:pt x="328" y="650"/>
                  </a:lnTo>
                  <a:lnTo>
                    <a:pt x="348" y="665"/>
                  </a:lnTo>
                  <a:lnTo>
                    <a:pt x="358" y="671"/>
                  </a:lnTo>
                  <a:lnTo>
                    <a:pt x="368" y="677"/>
                  </a:lnTo>
                  <a:lnTo>
                    <a:pt x="379" y="682"/>
                  </a:lnTo>
                  <a:lnTo>
                    <a:pt x="391" y="686"/>
                  </a:lnTo>
                  <a:lnTo>
                    <a:pt x="402" y="691"/>
                  </a:lnTo>
                  <a:lnTo>
                    <a:pt x="414" y="694"/>
                  </a:lnTo>
                  <a:lnTo>
                    <a:pt x="425" y="696"/>
                  </a:lnTo>
                  <a:lnTo>
                    <a:pt x="437" y="698"/>
                  </a:lnTo>
                  <a:lnTo>
                    <a:pt x="449" y="699"/>
                  </a:lnTo>
                  <a:lnTo>
                    <a:pt x="462" y="700"/>
                  </a:lnTo>
                  <a:lnTo>
                    <a:pt x="462" y="700"/>
                  </a:lnTo>
                  <a:close/>
                  <a:moveTo>
                    <a:pt x="462" y="183"/>
                  </a:moveTo>
                  <a:lnTo>
                    <a:pt x="462" y="183"/>
                  </a:lnTo>
                  <a:lnTo>
                    <a:pt x="479" y="184"/>
                  </a:lnTo>
                  <a:lnTo>
                    <a:pt x="496" y="187"/>
                  </a:lnTo>
                  <a:lnTo>
                    <a:pt x="513" y="193"/>
                  </a:lnTo>
                  <a:lnTo>
                    <a:pt x="529" y="200"/>
                  </a:lnTo>
                  <a:lnTo>
                    <a:pt x="544" y="210"/>
                  </a:lnTo>
                  <a:lnTo>
                    <a:pt x="559" y="222"/>
                  </a:lnTo>
                  <a:lnTo>
                    <a:pt x="572" y="235"/>
                  </a:lnTo>
                  <a:lnTo>
                    <a:pt x="585" y="250"/>
                  </a:lnTo>
                  <a:lnTo>
                    <a:pt x="596" y="266"/>
                  </a:lnTo>
                  <a:lnTo>
                    <a:pt x="607" y="283"/>
                  </a:lnTo>
                  <a:lnTo>
                    <a:pt x="615" y="301"/>
                  </a:lnTo>
                  <a:lnTo>
                    <a:pt x="623" y="321"/>
                  </a:lnTo>
                  <a:lnTo>
                    <a:pt x="628" y="342"/>
                  </a:lnTo>
                  <a:lnTo>
                    <a:pt x="632" y="363"/>
                  </a:lnTo>
                  <a:lnTo>
                    <a:pt x="636" y="386"/>
                  </a:lnTo>
                  <a:lnTo>
                    <a:pt x="637" y="409"/>
                  </a:lnTo>
                  <a:lnTo>
                    <a:pt x="637" y="409"/>
                  </a:lnTo>
                  <a:lnTo>
                    <a:pt x="636" y="433"/>
                  </a:lnTo>
                  <a:lnTo>
                    <a:pt x="632" y="456"/>
                  </a:lnTo>
                  <a:lnTo>
                    <a:pt x="628" y="477"/>
                  </a:lnTo>
                  <a:lnTo>
                    <a:pt x="623" y="497"/>
                  </a:lnTo>
                  <a:lnTo>
                    <a:pt x="615" y="518"/>
                  </a:lnTo>
                  <a:lnTo>
                    <a:pt x="607" y="536"/>
                  </a:lnTo>
                  <a:lnTo>
                    <a:pt x="596" y="553"/>
                  </a:lnTo>
                  <a:lnTo>
                    <a:pt x="585" y="569"/>
                  </a:lnTo>
                  <a:lnTo>
                    <a:pt x="572" y="584"/>
                  </a:lnTo>
                  <a:lnTo>
                    <a:pt x="559" y="597"/>
                  </a:lnTo>
                  <a:lnTo>
                    <a:pt x="544" y="609"/>
                  </a:lnTo>
                  <a:lnTo>
                    <a:pt x="529" y="619"/>
                  </a:lnTo>
                  <a:lnTo>
                    <a:pt x="513" y="626"/>
                  </a:lnTo>
                  <a:lnTo>
                    <a:pt x="496" y="632"/>
                  </a:lnTo>
                  <a:lnTo>
                    <a:pt x="479" y="635"/>
                  </a:lnTo>
                  <a:lnTo>
                    <a:pt x="462" y="636"/>
                  </a:lnTo>
                  <a:lnTo>
                    <a:pt x="462" y="636"/>
                  </a:lnTo>
                  <a:lnTo>
                    <a:pt x="444" y="635"/>
                  </a:lnTo>
                  <a:lnTo>
                    <a:pt x="426" y="632"/>
                  </a:lnTo>
                  <a:lnTo>
                    <a:pt x="409" y="626"/>
                  </a:lnTo>
                  <a:lnTo>
                    <a:pt x="393" y="619"/>
                  </a:lnTo>
                  <a:lnTo>
                    <a:pt x="378" y="609"/>
                  </a:lnTo>
                  <a:lnTo>
                    <a:pt x="364" y="597"/>
                  </a:lnTo>
                  <a:lnTo>
                    <a:pt x="350" y="584"/>
                  </a:lnTo>
                  <a:lnTo>
                    <a:pt x="337" y="569"/>
                  </a:lnTo>
                  <a:lnTo>
                    <a:pt x="327" y="553"/>
                  </a:lnTo>
                  <a:lnTo>
                    <a:pt x="316" y="536"/>
                  </a:lnTo>
                  <a:lnTo>
                    <a:pt x="307" y="518"/>
                  </a:lnTo>
                  <a:lnTo>
                    <a:pt x="300" y="497"/>
                  </a:lnTo>
                  <a:lnTo>
                    <a:pt x="294" y="477"/>
                  </a:lnTo>
                  <a:lnTo>
                    <a:pt x="290" y="456"/>
                  </a:lnTo>
                  <a:lnTo>
                    <a:pt x="287" y="433"/>
                  </a:lnTo>
                  <a:lnTo>
                    <a:pt x="287" y="409"/>
                  </a:lnTo>
                  <a:lnTo>
                    <a:pt x="287" y="409"/>
                  </a:lnTo>
                  <a:lnTo>
                    <a:pt x="287" y="386"/>
                  </a:lnTo>
                  <a:lnTo>
                    <a:pt x="290" y="363"/>
                  </a:lnTo>
                  <a:lnTo>
                    <a:pt x="294" y="342"/>
                  </a:lnTo>
                  <a:lnTo>
                    <a:pt x="300" y="321"/>
                  </a:lnTo>
                  <a:lnTo>
                    <a:pt x="307" y="301"/>
                  </a:lnTo>
                  <a:lnTo>
                    <a:pt x="316" y="283"/>
                  </a:lnTo>
                  <a:lnTo>
                    <a:pt x="327" y="266"/>
                  </a:lnTo>
                  <a:lnTo>
                    <a:pt x="337" y="250"/>
                  </a:lnTo>
                  <a:lnTo>
                    <a:pt x="350" y="235"/>
                  </a:lnTo>
                  <a:lnTo>
                    <a:pt x="364" y="222"/>
                  </a:lnTo>
                  <a:lnTo>
                    <a:pt x="378" y="210"/>
                  </a:lnTo>
                  <a:lnTo>
                    <a:pt x="393" y="200"/>
                  </a:lnTo>
                  <a:lnTo>
                    <a:pt x="409" y="193"/>
                  </a:lnTo>
                  <a:lnTo>
                    <a:pt x="426" y="187"/>
                  </a:lnTo>
                  <a:lnTo>
                    <a:pt x="444" y="184"/>
                  </a:lnTo>
                  <a:lnTo>
                    <a:pt x="462" y="183"/>
                  </a:lnTo>
                  <a:lnTo>
                    <a:pt x="462" y="183"/>
                  </a:lnTo>
                  <a:close/>
                  <a:moveTo>
                    <a:pt x="661" y="668"/>
                  </a:moveTo>
                  <a:lnTo>
                    <a:pt x="661" y="668"/>
                  </a:lnTo>
                  <a:lnTo>
                    <a:pt x="655" y="668"/>
                  </a:lnTo>
                  <a:lnTo>
                    <a:pt x="650" y="670"/>
                  </a:lnTo>
                  <a:lnTo>
                    <a:pt x="644" y="673"/>
                  </a:lnTo>
                  <a:lnTo>
                    <a:pt x="639" y="678"/>
                  </a:lnTo>
                  <a:lnTo>
                    <a:pt x="636" y="682"/>
                  </a:lnTo>
                  <a:lnTo>
                    <a:pt x="632" y="687"/>
                  </a:lnTo>
                  <a:lnTo>
                    <a:pt x="630" y="694"/>
                  </a:lnTo>
                  <a:lnTo>
                    <a:pt x="630" y="700"/>
                  </a:lnTo>
                  <a:lnTo>
                    <a:pt x="630" y="700"/>
                  </a:lnTo>
                  <a:lnTo>
                    <a:pt x="630" y="706"/>
                  </a:lnTo>
                  <a:lnTo>
                    <a:pt x="632" y="712"/>
                  </a:lnTo>
                  <a:lnTo>
                    <a:pt x="636" y="717"/>
                  </a:lnTo>
                  <a:lnTo>
                    <a:pt x="639" y="722"/>
                  </a:lnTo>
                  <a:lnTo>
                    <a:pt x="644" y="726"/>
                  </a:lnTo>
                  <a:lnTo>
                    <a:pt x="650" y="729"/>
                  </a:lnTo>
                  <a:lnTo>
                    <a:pt x="655" y="731"/>
                  </a:lnTo>
                  <a:lnTo>
                    <a:pt x="661" y="731"/>
                  </a:lnTo>
                  <a:lnTo>
                    <a:pt x="661" y="731"/>
                  </a:lnTo>
                  <a:lnTo>
                    <a:pt x="682" y="732"/>
                  </a:lnTo>
                  <a:lnTo>
                    <a:pt x="701" y="736"/>
                  </a:lnTo>
                  <a:lnTo>
                    <a:pt x="720" y="740"/>
                  </a:lnTo>
                  <a:lnTo>
                    <a:pt x="739" y="747"/>
                  </a:lnTo>
                  <a:lnTo>
                    <a:pt x="756" y="755"/>
                  </a:lnTo>
                  <a:lnTo>
                    <a:pt x="772" y="766"/>
                  </a:lnTo>
                  <a:lnTo>
                    <a:pt x="787" y="776"/>
                  </a:lnTo>
                  <a:lnTo>
                    <a:pt x="801" y="789"/>
                  </a:lnTo>
                  <a:lnTo>
                    <a:pt x="814" y="803"/>
                  </a:lnTo>
                  <a:lnTo>
                    <a:pt x="826" y="818"/>
                  </a:lnTo>
                  <a:lnTo>
                    <a:pt x="835" y="834"/>
                  </a:lnTo>
                  <a:lnTo>
                    <a:pt x="844" y="851"/>
                  </a:lnTo>
                  <a:lnTo>
                    <a:pt x="850" y="870"/>
                  </a:lnTo>
                  <a:lnTo>
                    <a:pt x="854" y="889"/>
                  </a:lnTo>
                  <a:lnTo>
                    <a:pt x="858" y="908"/>
                  </a:lnTo>
                  <a:lnTo>
                    <a:pt x="859" y="929"/>
                  </a:lnTo>
                  <a:lnTo>
                    <a:pt x="859" y="929"/>
                  </a:lnTo>
                  <a:lnTo>
                    <a:pt x="859" y="934"/>
                  </a:lnTo>
                  <a:lnTo>
                    <a:pt x="857" y="938"/>
                  </a:lnTo>
                  <a:lnTo>
                    <a:pt x="854" y="943"/>
                  </a:lnTo>
                  <a:lnTo>
                    <a:pt x="851" y="947"/>
                  </a:lnTo>
                  <a:lnTo>
                    <a:pt x="848" y="950"/>
                  </a:lnTo>
                  <a:lnTo>
                    <a:pt x="844" y="952"/>
                  </a:lnTo>
                  <a:lnTo>
                    <a:pt x="838" y="953"/>
                  </a:lnTo>
                  <a:lnTo>
                    <a:pt x="833" y="954"/>
                  </a:lnTo>
                  <a:lnTo>
                    <a:pt x="89" y="954"/>
                  </a:lnTo>
                  <a:lnTo>
                    <a:pt x="89" y="954"/>
                  </a:lnTo>
                  <a:lnTo>
                    <a:pt x="84" y="953"/>
                  </a:lnTo>
                  <a:lnTo>
                    <a:pt x="80" y="952"/>
                  </a:lnTo>
                  <a:lnTo>
                    <a:pt x="76" y="950"/>
                  </a:lnTo>
                  <a:lnTo>
                    <a:pt x="71" y="947"/>
                  </a:lnTo>
                  <a:lnTo>
                    <a:pt x="68" y="943"/>
                  </a:lnTo>
                  <a:lnTo>
                    <a:pt x="66" y="938"/>
                  </a:lnTo>
                  <a:lnTo>
                    <a:pt x="65" y="934"/>
                  </a:lnTo>
                  <a:lnTo>
                    <a:pt x="64" y="929"/>
                  </a:lnTo>
                  <a:lnTo>
                    <a:pt x="64" y="929"/>
                  </a:lnTo>
                  <a:lnTo>
                    <a:pt x="65" y="908"/>
                  </a:lnTo>
                  <a:lnTo>
                    <a:pt x="68" y="889"/>
                  </a:lnTo>
                  <a:lnTo>
                    <a:pt x="72" y="870"/>
                  </a:lnTo>
                  <a:lnTo>
                    <a:pt x="80" y="851"/>
                  </a:lnTo>
                  <a:lnTo>
                    <a:pt x="87" y="834"/>
                  </a:lnTo>
                  <a:lnTo>
                    <a:pt x="98" y="818"/>
                  </a:lnTo>
                  <a:lnTo>
                    <a:pt x="109" y="803"/>
                  </a:lnTo>
                  <a:lnTo>
                    <a:pt x="122" y="789"/>
                  </a:lnTo>
                  <a:lnTo>
                    <a:pt x="136" y="776"/>
                  </a:lnTo>
                  <a:lnTo>
                    <a:pt x="151" y="766"/>
                  </a:lnTo>
                  <a:lnTo>
                    <a:pt x="167" y="755"/>
                  </a:lnTo>
                  <a:lnTo>
                    <a:pt x="184" y="747"/>
                  </a:lnTo>
                  <a:lnTo>
                    <a:pt x="202" y="740"/>
                  </a:lnTo>
                  <a:lnTo>
                    <a:pt x="221" y="736"/>
                  </a:lnTo>
                  <a:lnTo>
                    <a:pt x="241" y="732"/>
                  </a:lnTo>
                  <a:lnTo>
                    <a:pt x="261" y="731"/>
                  </a:lnTo>
                  <a:lnTo>
                    <a:pt x="261" y="731"/>
                  </a:lnTo>
                  <a:lnTo>
                    <a:pt x="268" y="731"/>
                  </a:lnTo>
                  <a:lnTo>
                    <a:pt x="273" y="729"/>
                  </a:lnTo>
                  <a:lnTo>
                    <a:pt x="278" y="726"/>
                  </a:lnTo>
                  <a:lnTo>
                    <a:pt x="284" y="722"/>
                  </a:lnTo>
                  <a:lnTo>
                    <a:pt x="287" y="717"/>
                  </a:lnTo>
                  <a:lnTo>
                    <a:pt x="290" y="712"/>
                  </a:lnTo>
                  <a:lnTo>
                    <a:pt x="292" y="706"/>
                  </a:lnTo>
                  <a:lnTo>
                    <a:pt x="293" y="700"/>
                  </a:lnTo>
                  <a:lnTo>
                    <a:pt x="293" y="700"/>
                  </a:lnTo>
                  <a:lnTo>
                    <a:pt x="292" y="694"/>
                  </a:lnTo>
                  <a:lnTo>
                    <a:pt x="290" y="687"/>
                  </a:lnTo>
                  <a:lnTo>
                    <a:pt x="287" y="682"/>
                  </a:lnTo>
                  <a:lnTo>
                    <a:pt x="284" y="678"/>
                  </a:lnTo>
                  <a:lnTo>
                    <a:pt x="278" y="673"/>
                  </a:lnTo>
                  <a:lnTo>
                    <a:pt x="273" y="670"/>
                  </a:lnTo>
                  <a:lnTo>
                    <a:pt x="268" y="668"/>
                  </a:lnTo>
                  <a:lnTo>
                    <a:pt x="261" y="668"/>
                  </a:lnTo>
                  <a:lnTo>
                    <a:pt x="261" y="668"/>
                  </a:lnTo>
                  <a:lnTo>
                    <a:pt x="247" y="668"/>
                  </a:lnTo>
                  <a:lnTo>
                    <a:pt x="234" y="669"/>
                  </a:lnTo>
                  <a:lnTo>
                    <a:pt x="221" y="671"/>
                  </a:lnTo>
                  <a:lnTo>
                    <a:pt x="209" y="673"/>
                  </a:lnTo>
                  <a:lnTo>
                    <a:pt x="196" y="677"/>
                  </a:lnTo>
                  <a:lnTo>
                    <a:pt x="184" y="680"/>
                  </a:lnTo>
                  <a:lnTo>
                    <a:pt x="159" y="688"/>
                  </a:lnTo>
                  <a:lnTo>
                    <a:pt x="137" y="699"/>
                  </a:lnTo>
                  <a:lnTo>
                    <a:pt x="115" y="712"/>
                  </a:lnTo>
                  <a:lnTo>
                    <a:pt x="95" y="727"/>
                  </a:lnTo>
                  <a:lnTo>
                    <a:pt x="77" y="744"/>
                  </a:lnTo>
                  <a:lnTo>
                    <a:pt x="59" y="762"/>
                  </a:lnTo>
                  <a:lnTo>
                    <a:pt x="44" y="783"/>
                  </a:lnTo>
                  <a:lnTo>
                    <a:pt x="32" y="804"/>
                  </a:lnTo>
                  <a:lnTo>
                    <a:pt x="21" y="827"/>
                  </a:lnTo>
                  <a:lnTo>
                    <a:pt x="12" y="851"/>
                  </a:lnTo>
                  <a:lnTo>
                    <a:pt x="8" y="863"/>
                  </a:lnTo>
                  <a:lnTo>
                    <a:pt x="6" y="876"/>
                  </a:lnTo>
                  <a:lnTo>
                    <a:pt x="4" y="889"/>
                  </a:lnTo>
                  <a:lnTo>
                    <a:pt x="1" y="902"/>
                  </a:lnTo>
                  <a:lnTo>
                    <a:pt x="0" y="915"/>
                  </a:lnTo>
                  <a:lnTo>
                    <a:pt x="0" y="929"/>
                  </a:lnTo>
                  <a:lnTo>
                    <a:pt x="0" y="929"/>
                  </a:lnTo>
                  <a:lnTo>
                    <a:pt x="0" y="937"/>
                  </a:lnTo>
                  <a:lnTo>
                    <a:pt x="3" y="947"/>
                  </a:lnTo>
                  <a:lnTo>
                    <a:pt x="5" y="956"/>
                  </a:lnTo>
                  <a:lnTo>
                    <a:pt x="7" y="963"/>
                  </a:lnTo>
                  <a:lnTo>
                    <a:pt x="11" y="971"/>
                  </a:lnTo>
                  <a:lnTo>
                    <a:pt x="15" y="978"/>
                  </a:lnTo>
                  <a:lnTo>
                    <a:pt x="21" y="986"/>
                  </a:lnTo>
                  <a:lnTo>
                    <a:pt x="26" y="992"/>
                  </a:lnTo>
                  <a:lnTo>
                    <a:pt x="33" y="997"/>
                  </a:lnTo>
                  <a:lnTo>
                    <a:pt x="39" y="1003"/>
                  </a:lnTo>
                  <a:lnTo>
                    <a:pt x="47" y="1007"/>
                  </a:lnTo>
                  <a:lnTo>
                    <a:pt x="55" y="1010"/>
                  </a:lnTo>
                  <a:lnTo>
                    <a:pt x="63" y="1014"/>
                  </a:lnTo>
                  <a:lnTo>
                    <a:pt x="71" y="1016"/>
                  </a:lnTo>
                  <a:lnTo>
                    <a:pt x="80" y="1018"/>
                  </a:lnTo>
                  <a:lnTo>
                    <a:pt x="89" y="1018"/>
                  </a:lnTo>
                  <a:lnTo>
                    <a:pt x="833" y="1018"/>
                  </a:lnTo>
                  <a:lnTo>
                    <a:pt x="833" y="1018"/>
                  </a:lnTo>
                  <a:lnTo>
                    <a:pt x="843" y="1018"/>
                  </a:lnTo>
                  <a:lnTo>
                    <a:pt x="851" y="1016"/>
                  </a:lnTo>
                  <a:lnTo>
                    <a:pt x="860" y="1014"/>
                  </a:lnTo>
                  <a:lnTo>
                    <a:pt x="868" y="1010"/>
                  </a:lnTo>
                  <a:lnTo>
                    <a:pt x="876" y="1007"/>
                  </a:lnTo>
                  <a:lnTo>
                    <a:pt x="883" y="1003"/>
                  </a:lnTo>
                  <a:lnTo>
                    <a:pt x="890" y="997"/>
                  </a:lnTo>
                  <a:lnTo>
                    <a:pt x="896" y="992"/>
                  </a:lnTo>
                  <a:lnTo>
                    <a:pt x="902" y="986"/>
                  </a:lnTo>
                  <a:lnTo>
                    <a:pt x="907" y="978"/>
                  </a:lnTo>
                  <a:lnTo>
                    <a:pt x="911" y="971"/>
                  </a:lnTo>
                  <a:lnTo>
                    <a:pt x="916" y="963"/>
                  </a:lnTo>
                  <a:lnTo>
                    <a:pt x="919" y="956"/>
                  </a:lnTo>
                  <a:lnTo>
                    <a:pt x="921" y="947"/>
                  </a:lnTo>
                  <a:lnTo>
                    <a:pt x="922" y="937"/>
                  </a:lnTo>
                  <a:lnTo>
                    <a:pt x="922" y="929"/>
                  </a:lnTo>
                  <a:lnTo>
                    <a:pt x="922" y="929"/>
                  </a:lnTo>
                  <a:lnTo>
                    <a:pt x="922" y="915"/>
                  </a:lnTo>
                  <a:lnTo>
                    <a:pt x="921" y="902"/>
                  </a:lnTo>
                  <a:lnTo>
                    <a:pt x="920" y="889"/>
                  </a:lnTo>
                  <a:lnTo>
                    <a:pt x="918" y="876"/>
                  </a:lnTo>
                  <a:lnTo>
                    <a:pt x="915" y="863"/>
                  </a:lnTo>
                  <a:lnTo>
                    <a:pt x="911" y="851"/>
                  </a:lnTo>
                  <a:lnTo>
                    <a:pt x="902" y="827"/>
                  </a:lnTo>
                  <a:lnTo>
                    <a:pt x="891" y="804"/>
                  </a:lnTo>
                  <a:lnTo>
                    <a:pt x="878" y="783"/>
                  </a:lnTo>
                  <a:lnTo>
                    <a:pt x="863" y="762"/>
                  </a:lnTo>
                  <a:lnTo>
                    <a:pt x="846" y="744"/>
                  </a:lnTo>
                  <a:lnTo>
                    <a:pt x="828" y="727"/>
                  </a:lnTo>
                  <a:lnTo>
                    <a:pt x="807" y="712"/>
                  </a:lnTo>
                  <a:lnTo>
                    <a:pt x="786" y="699"/>
                  </a:lnTo>
                  <a:lnTo>
                    <a:pt x="763" y="688"/>
                  </a:lnTo>
                  <a:lnTo>
                    <a:pt x="740" y="680"/>
                  </a:lnTo>
                  <a:lnTo>
                    <a:pt x="727" y="677"/>
                  </a:lnTo>
                  <a:lnTo>
                    <a:pt x="714" y="673"/>
                  </a:lnTo>
                  <a:lnTo>
                    <a:pt x="701" y="671"/>
                  </a:lnTo>
                  <a:lnTo>
                    <a:pt x="688" y="669"/>
                  </a:lnTo>
                  <a:lnTo>
                    <a:pt x="675" y="668"/>
                  </a:lnTo>
                  <a:lnTo>
                    <a:pt x="661" y="668"/>
                  </a:lnTo>
                  <a:lnTo>
                    <a:pt x="661" y="668"/>
                  </a:lnTo>
                  <a:close/>
                  <a:moveTo>
                    <a:pt x="484" y="84"/>
                  </a:moveTo>
                  <a:lnTo>
                    <a:pt x="484" y="84"/>
                  </a:lnTo>
                  <a:lnTo>
                    <a:pt x="501" y="75"/>
                  </a:lnTo>
                  <a:lnTo>
                    <a:pt x="520" y="68"/>
                  </a:lnTo>
                  <a:lnTo>
                    <a:pt x="538" y="65"/>
                  </a:lnTo>
                  <a:lnTo>
                    <a:pt x="557" y="64"/>
                  </a:lnTo>
                  <a:lnTo>
                    <a:pt x="557" y="64"/>
                  </a:lnTo>
                  <a:lnTo>
                    <a:pt x="574" y="65"/>
                  </a:lnTo>
                  <a:lnTo>
                    <a:pt x="592" y="68"/>
                  </a:lnTo>
                  <a:lnTo>
                    <a:pt x="609" y="74"/>
                  </a:lnTo>
                  <a:lnTo>
                    <a:pt x="625" y="81"/>
                  </a:lnTo>
                  <a:lnTo>
                    <a:pt x="640" y="91"/>
                  </a:lnTo>
                  <a:lnTo>
                    <a:pt x="655" y="103"/>
                  </a:lnTo>
                  <a:lnTo>
                    <a:pt x="668" y="115"/>
                  </a:lnTo>
                  <a:lnTo>
                    <a:pt x="681" y="130"/>
                  </a:lnTo>
                  <a:lnTo>
                    <a:pt x="691" y="147"/>
                  </a:lnTo>
                  <a:lnTo>
                    <a:pt x="702" y="164"/>
                  </a:lnTo>
                  <a:lnTo>
                    <a:pt x="711" y="182"/>
                  </a:lnTo>
                  <a:lnTo>
                    <a:pt x="718" y="202"/>
                  </a:lnTo>
                  <a:lnTo>
                    <a:pt x="724" y="223"/>
                  </a:lnTo>
                  <a:lnTo>
                    <a:pt x="728" y="244"/>
                  </a:lnTo>
                  <a:lnTo>
                    <a:pt x="731" y="267"/>
                  </a:lnTo>
                  <a:lnTo>
                    <a:pt x="732" y="290"/>
                  </a:lnTo>
                  <a:lnTo>
                    <a:pt x="732" y="290"/>
                  </a:lnTo>
                  <a:lnTo>
                    <a:pt x="731" y="306"/>
                  </a:lnTo>
                  <a:lnTo>
                    <a:pt x="730" y="324"/>
                  </a:lnTo>
                  <a:lnTo>
                    <a:pt x="728" y="340"/>
                  </a:lnTo>
                  <a:lnTo>
                    <a:pt x="725" y="356"/>
                  </a:lnTo>
                  <a:lnTo>
                    <a:pt x="725" y="356"/>
                  </a:lnTo>
                  <a:lnTo>
                    <a:pt x="724" y="362"/>
                  </a:lnTo>
                  <a:lnTo>
                    <a:pt x="724" y="369"/>
                  </a:lnTo>
                  <a:lnTo>
                    <a:pt x="726" y="374"/>
                  </a:lnTo>
                  <a:lnTo>
                    <a:pt x="728" y="379"/>
                  </a:lnTo>
                  <a:lnTo>
                    <a:pt x="732" y="385"/>
                  </a:lnTo>
                  <a:lnTo>
                    <a:pt x="736" y="389"/>
                  </a:lnTo>
                  <a:lnTo>
                    <a:pt x="742" y="391"/>
                  </a:lnTo>
                  <a:lnTo>
                    <a:pt x="748" y="393"/>
                  </a:lnTo>
                  <a:lnTo>
                    <a:pt x="748" y="393"/>
                  </a:lnTo>
                  <a:lnTo>
                    <a:pt x="756" y="394"/>
                  </a:lnTo>
                  <a:lnTo>
                    <a:pt x="756" y="394"/>
                  </a:lnTo>
                  <a:lnTo>
                    <a:pt x="761" y="394"/>
                  </a:lnTo>
                  <a:lnTo>
                    <a:pt x="765" y="393"/>
                  </a:lnTo>
                  <a:lnTo>
                    <a:pt x="771" y="391"/>
                  </a:lnTo>
                  <a:lnTo>
                    <a:pt x="775" y="388"/>
                  </a:lnTo>
                  <a:lnTo>
                    <a:pt x="778" y="385"/>
                  </a:lnTo>
                  <a:lnTo>
                    <a:pt x="782" y="380"/>
                  </a:lnTo>
                  <a:lnTo>
                    <a:pt x="785" y="375"/>
                  </a:lnTo>
                  <a:lnTo>
                    <a:pt x="786" y="370"/>
                  </a:lnTo>
                  <a:lnTo>
                    <a:pt x="786" y="370"/>
                  </a:lnTo>
                  <a:lnTo>
                    <a:pt x="790" y="350"/>
                  </a:lnTo>
                  <a:lnTo>
                    <a:pt x="793" y="331"/>
                  </a:lnTo>
                  <a:lnTo>
                    <a:pt x="794" y="311"/>
                  </a:lnTo>
                  <a:lnTo>
                    <a:pt x="795" y="290"/>
                  </a:lnTo>
                  <a:lnTo>
                    <a:pt x="795" y="290"/>
                  </a:lnTo>
                  <a:lnTo>
                    <a:pt x="794" y="260"/>
                  </a:lnTo>
                  <a:lnTo>
                    <a:pt x="790" y="231"/>
                  </a:lnTo>
                  <a:lnTo>
                    <a:pt x="785" y="203"/>
                  </a:lnTo>
                  <a:lnTo>
                    <a:pt x="776" y="178"/>
                  </a:lnTo>
                  <a:lnTo>
                    <a:pt x="767" y="152"/>
                  </a:lnTo>
                  <a:lnTo>
                    <a:pt x="755" y="128"/>
                  </a:lnTo>
                  <a:lnTo>
                    <a:pt x="741" y="106"/>
                  </a:lnTo>
                  <a:lnTo>
                    <a:pt x="726" y="85"/>
                  </a:lnTo>
                  <a:lnTo>
                    <a:pt x="709" y="66"/>
                  </a:lnTo>
                  <a:lnTo>
                    <a:pt x="690" y="50"/>
                  </a:lnTo>
                  <a:lnTo>
                    <a:pt x="670" y="35"/>
                  </a:lnTo>
                  <a:lnTo>
                    <a:pt x="660" y="29"/>
                  </a:lnTo>
                  <a:lnTo>
                    <a:pt x="650" y="23"/>
                  </a:lnTo>
                  <a:lnTo>
                    <a:pt x="639" y="18"/>
                  </a:lnTo>
                  <a:lnTo>
                    <a:pt x="628" y="14"/>
                  </a:lnTo>
                  <a:lnTo>
                    <a:pt x="616" y="9"/>
                  </a:lnTo>
                  <a:lnTo>
                    <a:pt x="604" y="6"/>
                  </a:lnTo>
                  <a:lnTo>
                    <a:pt x="593" y="3"/>
                  </a:lnTo>
                  <a:lnTo>
                    <a:pt x="581" y="2"/>
                  </a:lnTo>
                  <a:lnTo>
                    <a:pt x="569" y="1"/>
                  </a:lnTo>
                  <a:lnTo>
                    <a:pt x="557" y="0"/>
                  </a:lnTo>
                  <a:lnTo>
                    <a:pt x="557" y="0"/>
                  </a:lnTo>
                  <a:lnTo>
                    <a:pt x="543" y="1"/>
                  </a:lnTo>
                  <a:lnTo>
                    <a:pt x="529" y="2"/>
                  </a:lnTo>
                  <a:lnTo>
                    <a:pt x="517" y="4"/>
                  </a:lnTo>
                  <a:lnTo>
                    <a:pt x="503" y="7"/>
                  </a:lnTo>
                  <a:lnTo>
                    <a:pt x="490" y="11"/>
                  </a:lnTo>
                  <a:lnTo>
                    <a:pt x="477" y="17"/>
                  </a:lnTo>
                  <a:lnTo>
                    <a:pt x="465" y="22"/>
                  </a:lnTo>
                  <a:lnTo>
                    <a:pt x="452" y="30"/>
                  </a:lnTo>
                  <a:lnTo>
                    <a:pt x="452" y="30"/>
                  </a:lnTo>
                  <a:lnTo>
                    <a:pt x="447" y="33"/>
                  </a:lnTo>
                  <a:lnTo>
                    <a:pt x="442" y="37"/>
                  </a:lnTo>
                  <a:lnTo>
                    <a:pt x="439" y="43"/>
                  </a:lnTo>
                  <a:lnTo>
                    <a:pt x="438" y="49"/>
                  </a:lnTo>
                  <a:lnTo>
                    <a:pt x="437" y="54"/>
                  </a:lnTo>
                  <a:lnTo>
                    <a:pt x="437" y="61"/>
                  </a:lnTo>
                  <a:lnTo>
                    <a:pt x="438" y="67"/>
                  </a:lnTo>
                  <a:lnTo>
                    <a:pt x="441" y="73"/>
                  </a:lnTo>
                  <a:lnTo>
                    <a:pt x="441" y="73"/>
                  </a:lnTo>
                  <a:lnTo>
                    <a:pt x="445" y="78"/>
                  </a:lnTo>
                  <a:lnTo>
                    <a:pt x="450" y="82"/>
                  </a:lnTo>
                  <a:lnTo>
                    <a:pt x="455" y="85"/>
                  </a:lnTo>
                  <a:lnTo>
                    <a:pt x="461" y="88"/>
                  </a:lnTo>
                  <a:lnTo>
                    <a:pt x="467" y="89"/>
                  </a:lnTo>
                  <a:lnTo>
                    <a:pt x="473" y="88"/>
                  </a:lnTo>
                  <a:lnTo>
                    <a:pt x="479" y="87"/>
                  </a:lnTo>
                  <a:lnTo>
                    <a:pt x="484" y="84"/>
                  </a:lnTo>
                  <a:lnTo>
                    <a:pt x="484" y="84"/>
                  </a:lnTo>
                  <a:close/>
                  <a:moveTo>
                    <a:pt x="763" y="540"/>
                  </a:moveTo>
                  <a:lnTo>
                    <a:pt x="763" y="540"/>
                  </a:lnTo>
                  <a:lnTo>
                    <a:pt x="757" y="541"/>
                  </a:lnTo>
                  <a:lnTo>
                    <a:pt x="751" y="544"/>
                  </a:lnTo>
                  <a:lnTo>
                    <a:pt x="746" y="546"/>
                  </a:lnTo>
                  <a:lnTo>
                    <a:pt x="741" y="550"/>
                  </a:lnTo>
                  <a:lnTo>
                    <a:pt x="738" y="554"/>
                  </a:lnTo>
                  <a:lnTo>
                    <a:pt x="734" y="560"/>
                  </a:lnTo>
                  <a:lnTo>
                    <a:pt x="732" y="566"/>
                  </a:lnTo>
                  <a:lnTo>
                    <a:pt x="732" y="573"/>
                  </a:lnTo>
                  <a:lnTo>
                    <a:pt x="732" y="573"/>
                  </a:lnTo>
                  <a:lnTo>
                    <a:pt x="732" y="579"/>
                  </a:lnTo>
                  <a:lnTo>
                    <a:pt x="734" y="584"/>
                  </a:lnTo>
                  <a:lnTo>
                    <a:pt x="738" y="590"/>
                  </a:lnTo>
                  <a:lnTo>
                    <a:pt x="741" y="595"/>
                  </a:lnTo>
                  <a:lnTo>
                    <a:pt x="746" y="598"/>
                  </a:lnTo>
                  <a:lnTo>
                    <a:pt x="751" y="602"/>
                  </a:lnTo>
                  <a:lnTo>
                    <a:pt x="757" y="604"/>
                  </a:lnTo>
                  <a:lnTo>
                    <a:pt x="763" y="605"/>
                  </a:lnTo>
                  <a:lnTo>
                    <a:pt x="763" y="605"/>
                  </a:lnTo>
                  <a:lnTo>
                    <a:pt x="784" y="606"/>
                  </a:lnTo>
                  <a:lnTo>
                    <a:pt x="803" y="608"/>
                  </a:lnTo>
                  <a:lnTo>
                    <a:pt x="821" y="613"/>
                  </a:lnTo>
                  <a:lnTo>
                    <a:pt x="839" y="620"/>
                  </a:lnTo>
                  <a:lnTo>
                    <a:pt x="856" y="628"/>
                  </a:lnTo>
                  <a:lnTo>
                    <a:pt x="872" y="639"/>
                  </a:lnTo>
                  <a:lnTo>
                    <a:pt x="887" y="650"/>
                  </a:lnTo>
                  <a:lnTo>
                    <a:pt x="900" y="663"/>
                  </a:lnTo>
                  <a:lnTo>
                    <a:pt x="911" y="678"/>
                  </a:lnTo>
                  <a:lnTo>
                    <a:pt x="923" y="693"/>
                  </a:lnTo>
                  <a:lnTo>
                    <a:pt x="932" y="709"/>
                  </a:lnTo>
                  <a:lnTo>
                    <a:pt x="940" y="727"/>
                  </a:lnTo>
                  <a:lnTo>
                    <a:pt x="946" y="745"/>
                  </a:lnTo>
                  <a:lnTo>
                    <a:pt x="951" y="764"/>
                  </a:lnTo>
                  <a:lnTo>
                    <a:pt x="953" y="784"/>
                  </a:lnTo>
                  <a:lnTo>
                    <a:pt x="954" y="803"/>
                  </a:lnTo>
                  <a:lnTo>
                    <a:pt x="954" y="803"/>
                  </a:lnTo>
                  <a:lnTo>
                    <a:pt x="954" y="809"/>
                  </a:lnTo>
                  <a:lnTo>
                    <a:pt x="952" y="814"/>
                  </a:lnTo>
                  <a:lnTo>
                    <a:pt x="952" y="814"/>
                  </a:lnTo>
                  <a:lnTo>
                    <a:pt x="950" y="820"/>
                  </a:lnTo>
                  <a:lnTo>
                    <a:pt x="950" y="827"/>
                  </a:lnTo>
                  <a:lnTo>
                    <a:pt x="950" y="832"/>
                  </a:lnTo>
                  <a:lnTo>
                    <a:pt x="952" y="839"/>
                  </a:lnTo>
                  <a:lnTo>
                    <a:pt x="954" y="844"/>
                  </a:lnTo>
                  <a:lnTo>
                    <a:pt x="959" y="848"/>
                  </a:lnTo>
                  <a:lnTo>
                    <a:pt x="963" y="853"/>
                  </a:lnTo>
                  <a:lnTo>
                    <a:pt x="968" y="856"/>
                  </a:lnTo>
                  <a:lnTo>
                    <a:pt x="968" y="856"/>
                  </a:lnTo>
                  <a:lnTo>
                    <a:pt x="975" y="858"/>
                  </a:lnTo>
                  <a:lnTo>
                    <a:pt x="981" y="859"/>
                  </a:lnTo>
                  <a:lnTo>
                    <a:pt x="981" y="859"/>
                  </a:lnTo>
                  <a:lnTo>
                    <a:pt x="985" y="858"/>
                  </a:lnTo>
                  <a:lnTo>
                    <a:pt x="990" y="857"/>
                  </a:lnTo>
                  <a:lnTo>
                    <a:pt x="998" y="854"/>
                  </a:lnTo>
                  <a:lnTo>
                    <a:pt x="1003" y="851"/>
                  </a:lnTo>
                  <a:lnTo>
                    <a:pt x="1006" y="848"/>
                  </a:lnTo>
                  <a:lnTo>
                    <a:pt x="1008" y="844"/>
                  </a:lnTo>
                  <a:lnTo>
                    <a:pt x="1010" y="840"/>
                  </a:lnTo>
                  <a:lnTo>
                    <a:pt x="1010" y="840"/>
                  </a:lnTo>
                  <a:lnTo>
                    <a:pt x="1013" y="831"/>
                  </a:lnTo>
                  <a:lnTo>
                    <a:pt x="1017" y="823"/>
                  </a:lnTo>
                  <a:lnTo>
                    <a:pt x="1018" y="813"/>
                  </a:lnTo>
                  <a:lnTo>
                    <a:pt x="1018" y="803"/>
                  </a:lnTo>
                  <a:lnTo>
                    <a:pt x="1018" y="803"/>
                  </a:lnTo>
                  <a:lnTo>
                    <a:pt x="1018" y="790"/>
                  </a:lnTo>
                  <a:lnTo>
                    <a:pt x="1017" y="777"/>
                  </a:lnTo>
                  <a:lnTo>
                    <a:pt x="1013" y="751"/>
                  </a:lnTo>
                  <a:lnTo>
                    <a:pt x="1007" y="726"/>
                  </a:lnTo>
                  <a:lnTo>
                    <a:pt x="998" y="702"/>
                  </a:lnTo>
                  <a:lnTo>
                    <a:pt x="988" y="679"/>
                  </a:lnTo>
                  <a:lnTo>
                    <a:pt x="976" y="657"/>
                  </a:lnTo>
                  <a:lnTo>
                    <a:pt x="961" y="637"/>
                  </a:lnTo>
                  <a:lnTo>
                    <a:pt x="945" y="619"/>
                  </a:lnTo>
                  <a:lnTo>
                    <a:pt x="926" y="602"/>
                  </a:lnTo>
                  <a:lnTo>
                    <a:pt x="907" y="585"/>
                  </a:lnTo>
                  <a:lnTo>
                    <a:pt x="887" y="573"/>
                  </a:lnTo>
                  <a:lnTo>
                    <a:pt x="864" y="562"/>
                  </a:lnTo>
                  <a:lnTo>
                    <a:pt x="852" y="556"/>
                  </a:lnTo>
                  <a:lnTo>
                    <a:pt x="841" y="552"/>
                  </a:lnTo>
                  <a:lnTo>
                    <a:pt x="829" y="549"/>
                  </a:lnTo>
                  <a:lnTo>
                    <a:pt x="816" y="546"/>
                  </a:lnTo>
                  <a:lnTo>
                    <a:pt x="803" y="544"/>
                  </a:lnTo>
                  <a:lnTo>
                    <a:pt x="790" y="542"/>
                  </a:lnTo>
                  <a:lnTo>
                    <a:pt x="777" y="541"/>
                  </a:lnTo>
                  <a:lnTo>
                    <a:pt x="763" y="540"/>
                  </a:lnTo>
                  <a:lnTo>
                    <a:pt x="763" y="540"/>
                  </a:lnTo>
                  <a:close/>
                </a:path>
              </a:pathLst>
            </a:custGeom>
            <a:solidFill>
              <a:schemeClr val="bg1"/>
            </a:solidFill>
            <a:ln>
              <a:noFill/>
            </a:ln>
          </p:spPr>
          <p:txBody>
            <a:bodyPr vert="horz" wrap="square" lIns="91440" tIns="45720" rIns="91440" bIns="45720" numCol="1" anchor="t" anchorCtr="0" compatLnSpc="1"/>
            <a:lstStyle/>
            <a:p>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grpSp>
      <p:grpSp>
        <p:nvGrpSpPr>
          <p:cNvPr id="24" name="组合 23"/>
          <p:cNvGrpSpPr/>
          <p:nvPr/>
        </p:nvGrpSpPr>
        <p:grpSpPr>
          <a:xfrm>
            <a:off x="3509640" y="1295495"/>
            <a:ext cx="642094" cy="639200"/>
            <a:chOff x="4753799" y="1762689"/>
            <a:chExt cx="869714" cy="869714"/>
          </a:xfrm>
        </p:grpSpPr>
        <p:sp>
          <p:nvSpPr>
            <p:cNvPr id="25" name="椭圆 24"/>
            <p:cNvSpPr/>
            <p:nvPr/>
          </p:nvSpPr>
          <p:spPr>
            <a:xfrm>
              <a:off x="4753799" y="1762689"/>
              <a:ext cx="869714" cy="869714"/>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sp>
          <p:nvSpPr>
            <p:cNvPr id="26" name="Freeform 101"/>
            <p:cNvSpPr>
              <a:spLocks noEditPoints="1"/>
            </p:cNvSpPr>
            <p:nvPr/>
          </p:nvSpPr>
          <p:spPr bwMode="auto">
            <a:xfrm>
              <a:off x="5075800" y="2035621"/>
              <a:ext cx="212725" cy="323850"/>
            </a:xfrm>
            <a:custGeom>
              <a:avLst/>
              <a:gdLst>
                <a:gd name="T0" fmla="*/ 448 w 669"/>
                <a:gd name="T1" fmla="*/ 12 h 1018"/>
                <a:gd name="T2" fmla="*/ 378 w 669"/>
                <a:gd name="T3" fmla="*/ 70 h 1018"/>
                <a:gd name="T4" fmla="*/ 350 w 669"/>
                <a:gd name="T5" fmla="*/ 159 h 1018"/>
                <a:gd name="T6" fmla="*/ 338 w 669"/>
                <a:gd name="T7" fmla="*/ 205 h 1018"/>
                <a:gd name="T8" fmla="*/ 301 w 669"/>
                <a:gd name="T9" fmla="*/ 243 h 1018"/>
                <a:gd name="T10" fmla="*/ 255 w 669"/>
                <a:gd name="T11" fmla="*/ 255 h 1018"/>
                <a:gd name="T12" fmla="*/ 202 w 669"/>
                <a:gd name="T13" fmla="*/ 238 h 1018"/>
                <a:gd name="T14" fmla="*/ 167 w 669"/>
                <a:gd name="T15" fmla="*/ 196 h 1018"/>
                <a:gd name="T16" fmla="*/ 159 w 669"/>
                <a:gd name="T17" fmla="*/ 119 h 1018"/>
                <a:gd name="T18" fmla="*/ 187 w 669"/>
                <a:gd name="T19" fmla="*/ 88 h 1018"/>
                <a:gd name="T20" fmla="*/ 177 w 669"/>
                <a:gd name="T21" fmla="*/ 23 h 1018"/>
                <a:gd name="T22" fmla="*/ 140 w 669"/>
                <a:gd name="T23" fmla="*/ 1 h 1018"/>
                <a:gd name="T24" fmla="*/ 83 w 669"/>
                <a:gd name="T25" fmla="*/ 19 h 1018"/>
                <a:gd name="T26" fmla="*/ 64 w 669"/>
                <a:gd name="T27" fmla="*/ 64 h 1018"/>
                <a:gd name="T28" fmla="*/ 83 w 669"/>
                <a:gd name="T29" fmla="*/ 109 h 1018"/>
                <a:gd name="T30" fmla="*/ 26 w 669"/>
                <a:gd name="T31" fmla="*/ 954 h 1018"/>
                <a:gd name="T32" fmla="*/ 1 w 669"/>
                <a:gd name="T33" fmla="*/ 979 h 1018"/>
                <a:gd name="T34" fmla="*/ 10 w 669"/>
                <a:gd name="T35" fmla="*/ 1008 h 1018"/>
                <a:gd name="T36" fmla="*/ 223 w 669"/>
                <a:gd name="T37" fmla="*/ 1018 h 1018"/>
                <a:gd name="T38" fmla="*/ 252 w 669"/>
                <a:gd name="T39" fmla="*/ 998 h 1018"/>
                <a:gd name="T40" fmla="*/ 249 w 669"/>
                <a:gd name="T41" fmla="*/ 968 h 1018"/>
                <a:gd name="T42" fmla="*/ 159 w 669"/>
                <a:gd name="T43" fmla="*/ 954 h 1018"/>
                <a:gd name="T44" fmla="*/ 204 w 669"/>
                <a:gd name="T45" fmla="*/ 595 h 1018"/>
                <a:gd name="T46" fmla="*/ 271 w 669"/>
                <a:gd name="T47" fmla="*/ 604 h 1018"/>
                <a:gd name="T48" fmla="*/ 356 w 669"/>
                <a:gd name="T49" fmla="*/ 568 h 1018"/>
                <a:gd name="T50" fmla="*/ 407 w 669"/>
                <a:gd name="T51" fmla="*/ 492 h 1018"/>
                <a:gd name="T52" fmla="*/ 415 w 669"/>
                <a:gd name="T53" fmla="*/ 426 h 1018"/>
                <a:gd name="T54" fmla="*/ 442 w 669"/>
                <a:gd name="T55" fmla="*/ 378 h 1018"/>
                <a:gd name="T56" fmla="*/ 491 w 669"/>
                <a:gd name="T57" fmla="*/ 352 h 1018"/>
                <a:gd name="T58" fmla="*/ 538 w 669"/>
                <a:gd name="T59" fmla="*/ 354 h 1018"/>
                <a:gd name="T60" fmla="*/ 583 w 669"/>
                <a:gd name="T61" fmla="*/ 385 h 1018"/>
                <a:gd name="T62" fmla="*/ 604 w 669"/>
                <a:gd name="T63" fmla="*/ 435 h 1018"/>
                <a:gd name="T64" fmla="*/ 614 w 669"/>
                <a:gd name="T65" fmla="*/ 467 h 1018"/>
                <a:gd name="T66" fmla="*/ 643 w 669"/>
                <a:gd name="T67" fmla="*/ 476 h 1018"/>
                <a:gd name="T68" fmla="*/ 668 w 669"/>
                <a:gd name="T69" fmla="*/ 451 h 1018"/>
                <a:gd name="T70" fmla="*/ 661 w 669"/>
                <a:gd name="T71" fmla="*/ 112 h 1018"/>
                <a:gd name="T72" fmla="*/ 611 w 669"/>
                <a:gd name="T73" fmla="*/ 36 h 1018"/>
                <a:gd name="T74" fmla="*/ 526 w 669"/>
                <a:gd name="T75" fmla="*/ 1 h 1018"/>
                <a:gd name="T76" fmla="*/ 584 w 669"/>
                <a:gd name="T77" fmla="*/ 304 h 1018"/>
                <a:gd name="T78" fmla="*/ 509 w 669"/>
                <a:gd name="T79" fmla="*/ 286 h 1018"/>
                <a:gd name="T80" fmla="*/ 434 w 669"/>
                <a:gd name="T81" fmla="*/ 305 h 1018"/>
                <a:gd name="T82" fmla="*/ 369 w 669"/>
                <a:gd name="T83" fmla="*/ 370 h 1018"/>
                <a:gd name="T84" fmla="*/ 350 w 669"/>
                <a:gd name="T85" fmla="*/ 445 h 1018"/>
                <a:gd name="T86" fmla="*/ 334 w 669"/>
                <a:gd name="T87" fmla="*/ 499 h 1018"/>
                <a:gd name="T88" fmla="*/ 292 w 669"/>
                <a:gd name="T89" fmla="*/ 533 h 1018"/>
                <a:gd name="T90" fmla="*/ 245 w 669"/>
                <a:gd name="T91" fmla="*/ 540 h 1018"/>
                <a:gd name="T92" fmla="*/ 194 w 669"/>
                <a:gd name="T93" fmla="*/ 519 h 1018"/>
                <a:gd name="T94" fmla="*/ 163 w 669"/>
                <a:gd name="T95" fmla="*/ 474 h 1018"/>
                <a:gd name="T96" fmla="*/ 170 w 669"/>
                <a:gd name="T97" fmla="*/ 293 h 1018"/>
                <a:gd name="T98" fmla="*/ 242 w 669"/>
                <a:gd name="T99" fmla="*/ 317 h 1018"/>
                <a:gd name="T100" fmla="*/ 317 w 669"/>
                <a:gd name="T101" fmla="*/ 305 h 1018"/>
                <a:gd name="T102" fmla="*/ 387 w 669"/>
                <a:gd name="T103" fmla="*/ 247 h 1018"/>
                <a:gd name="T104" fmla="*/ 414 w 669"/>
                <a:gd name="T105" fmla="*/ 159 h 1018"/>
                <a:gd name="T106" fmla="*/ 425 w 669"/>
                <a:gd name="T107" fmla="*/ 113 h 1018"/>
                <a:gd name="T108" fmla="*/ 464 w 669"/>
                <a:gd name="T109" fmla="*/ 75 h 1018"/>
                <a:gd name="T110" fmla="*/ 509 w 669"/>
                <a:gd name="T111" fmla="*/ 64 h 1018"/>
                <a:gd name="T112" fmla="*/ 562 w 669"/>
                <a:gd name="T113" fmla="*/ 80 h 1018"/>
                <a:gd name="T114" fmla="*/ 597 w 669"/>
                <a:gd name="T115" fmla="*/ 12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9" h="1018">
                  <a:moveTo>
                    <a:pt x="509" y="0"/>
                  </a:moveTo>
                  <a:lnTo>
                    <a:pt x="509" y="0"/>
                  </a:lnTo>
                  <a:lnTo>
                    <a:pt x="493" y="1"/>
                  </a:lnTo>
                  <a:lnTo>
                    <a:pt x="478" y="3"/>
                  </a:lnTo>
                  <a:lnTo>
                    <a:pt x="462" y="7"/>
                  </a:lnTo>
                  <a:lnTo>
                    <a:pt x="448" y="12"/>
                  </a:lnTo>
                  <a:lnTo>
                    <a:pt x="434" y="19"/>
                  </a:lnTo>
                  <a:lnTo>
                    <a:pt x="421" y="27"/>
                  </a:lnTo>
                  <a:lnTo>
                    <a:pt x="408" y="36"/>
                  </a:lnTo>
                  <a:lnTo>
                    <a:pt x="397" y="47"/>
                  </a:lnTo>
                  <a:lnTo>
                    <a:pt x="387" y="58"/>
                  </a:lnTo>
                  <a:lnTo>
                    <a:pt x="378" y="70"/>
                  </a:lnTo>
                  <a:lnTo>
                    <a:pt x="369" y="83"/>
                  </a:lnTo>
                  <a:lnTo>
                    <a:pt x="363" y="97"/>
                  </a:lnTo>
                  <a:lnTo>
                    <a:pt x="358" y="112"/>
                  </a:lnTo>
                  <a:lnTo>
                    <a:pt x="353" y="127"/>
                  </a:lnTo>
                  <a:lnTo>
                    <a:pt x="351" y="142"/>
                  </a:lnTo>
                  <a:lnTo>
                    <a:pt x="350" y="159"/>
                  </a:lnTo>
                  <a:lnTo>
                    <a:pt x="350" y="159"/>
                  </a:lnTo>
                  <a:lnTo>
                    <a:pt x="350" y="169"/>
                  </a:lnTo>
                  <a:lnTo>
                    <a:pt x="348" y="178"/>
                  </a:lnTo>
                  <a:lnTo>
                    <a:pt x="346" y="187"/>
                  </a:lnTo>
                  <a:lnTo>
                    <a:pt x="343" y="196"/>
                  </a:lnTo>
                  <a:lnTo>
                    <a:pt x="338" y="205"/>
                  </a:lnTo>
                  <a:lnTo>
                    <a:pt x="334" y="212"/>
                  </a:lnTo>
                  <a:lnTo>
                    <a:pt x="329" y="220"/>
                  </a:lnTo>
                  <a:lnTo>
                    <a:pt x="322" y="226"/>
                  </a:lnTo>
                  <a:lnTo>
                    <a:pt x="316" y="232"/>
                  </a:lnTo>
                  <a:lnTo>
                    <a:pt x="308" y="238"/>
                  </a:lnTo>
                  <a:lnTo>
                    <a:pt x="301" y="243"/>
                  </a:lnTo>
                  <a:lnTo>
                    <a:pt x="292" y="247"/>
                  </a:lnTo>
                  <a:lnTo>
                    <a:pt x="284" y="251"/>
                  </a:lnTo>
                  <a:lnTo>
                    <a:pt x="274" y="253"/>
                  </a:lnTo>
                  <a:lnTo>
                    <a:pt x="264" y="254"/>
                  </a:lnTo>
                  <a:lnTo>
                    <a:pt x="255" y="255"/>
                  </a:lnTo>
                  <a:lnTo>
                    <a:pt x="255" y="255"/>
                  </a:lnTo>
                  <a:lnTo>
                    <a:pt x="245" y="254"/>
                  </a:lnTo>
                  <a:lnTo>
                    <a:pt x="235" y="253"/>
                  </a:lnTo>
                  <a:lnTo>
                    <a:pt x="227" y="251"/>
                  </a:lnTo>
                  <a:lnTo>
                    <a:pt x="218" y="247"/>
                  </a:lnTo>
                  <a:lnTo>
                    <a:pt x="209" y="243"/>
                  </a:lnTo>
                  <a:lnTo>
                    <a:pt x="202" y="238"/>
                  </a:lnTo>
                  <a:lnTo>
                    <a:pt x="194" y="232"/>
                  </a:lnTo>
                  <a:lnTo>
                    <a:pt x="187" y="226"/>
                  </a:lnTo>
                  <a:lnTo>
                    <a:pt x="182" y="220"/>
                  </a:lnTo>
                  <a:lnTo>
                    <a:pt x="176" y="212"/>
                  </a:lnTo>
                  <a:lnTo>
                    <a:pt x="171" y="205"/>
                  </a:lnTo>
                  <a:lnTo>
                    <a:pt x="167" y="196"/>
                  </a:lnTo>
                  <a:lnTo>
                    <a:pt x="163" y="187"/>
                  </a:lnTo>
                  <a:lnTo>
                    <a:pt x="161" y="178"/>
                  </a:lnTo>
                  <a:lnTo>
                    <a:pt x="160" y="169"/>
                  </a:lnTo>
                  <a:lnTo>
                    <a:pt x="159" y="159"/>
                  </a:lnTo>
                  <a:lnTo>
                    <a:pt x="159" y="119"/>
                  </a:lnTo>
                  <a:lnTo>
                    <a:pt x="159" y="119"/>
                  </a:lnTo>
                  <a:lnTo>
                    <a:pt x="167" y="114"/>
                  </a:lnTo>
                  <a:lnTo>
                    <a:pt x="173" y="109"/>
                  </a:lnTo>
                  <a:lnTo>
                    <a:pt x="173" y="109"/>
                  </a:lnTo>
                  <a:lnTo>
                    <a:pt x="177" y="104"/>
                  </a:lnTo>
                  <a:lnTo>
                    <a:pt x="181" y="98"/>
                  </a:lnTo>
                  <a:lnTo>
                    <a:pt x="187" y="88"/>
                  </a:lnTo>
                  <a:lnTo>
                    <a:pt x="190" y="76"/>
                  </a:lnTo>
                  <a:lnTo>
                    <a:pt x="191" y="64"/>
                  </a:lnTo>
                  <a:lnTo>
                    <a:pt x="190" y="51"/>
                  </a:lnTo>
                  <a:lnTo>
                    <a:pt x="187" y="39"/>
                  </a:lnTo>
                  <a:lnTo>
                    <a:pt x="181" y="29"/>
                  </a:lnTo>
                  <a:lnTo>
                    <a:pt x="177" y="23"/>
                  </a:lnTo>
                  <a:lnTo>
                    <a:pt x="173" y="19"/>
                  </a:lnTo>
                  <a:lnTo>
                    <a:pt x="173" y="19"/>
                  </a:lnTo>
                  <a:lnTo>
                    <a:pt x="168" y="15"/>
                  </a:lnTo>
                  <a:lnTo>
                    <a:pt x="162" y="10"/>
                  </a:lnTo>
                  <a:lnTo>
                    <a:pt x="152" y="5"/>
                  </a:lnTo>
                  <a:lnTo>
                    <a:pt x="140" y="1"/>
                  </a:lnTo>
                  <a:lnTo>
                    <a:pt x="128" y="0"/>
                  </a:lnTo>
                  <a:lnTo>
                    <a:pt x="115" y="1"/>
                  </a:lnTo>
                  <a:lnTo>
                    <a:pt x="103" y="5"/>
                  </a:lnTo>
                  <a:lnTo>
                    <a:pt x="93" y="10"/>
                  </a:lnTo>
                  <a:lnTo>
                    <a:pt x="87" y="15"/>
                  </a:lnTo>
                  <a:lnTo>
                    <a:pt x="83" y="19"/>
                  </a:lnTo>
                  <a:lnTo>
                    <a:pt x="83" y="19"/>
                  </a:lnTo>
                  <a:lnTo>
                    <a:pt x="79" y="23"/>
                  </a:lnTo>
                  <a:lnTo>
                    <a:pt x="74" y="29"/>
                  </a:lnTo>
                  <a:lnTo>
                    <a:pt x="69" y="39"/>
                  </a:lnTo>
                  <a:lnTo>
                    <a:pt x="66" y="51"/>
                  </a:lnTo>
                  <a:lnTo>
                    <a:pt x="64" y="64"/>
                  </a:lnTo>
                  <a:lnTo>
                    <a:pt x="66" y="76"/>
                  </a:lnTo>
                  <a:lnTo>
                    <a:pt x="69" y="88"/>
                  </a:lnTo>
                  <a:lnTo>
                    <a:pt x="74" y="98"/>
                  </a:lnTo>
                  <a:lnTo>
                    <a:pt x="79" y="104"/>
                  </a:lnTo>
                  <a:lnTo>
                    <a:pt x="83" y="109"/>
                  </a:lnTo>
                  <a:lnTo>
                    <a:pt x="83" y="109"/>
                  </a:lnTo>
                  <a:lnTo>
                    <a:pt x="89" y="114"/>
                  </a:lnTo>
                  <a:lnTo>
                    <a:pt x="96" y="119"/>
                  </a:lnTo>
                  <a:lnTo>
                    <a:pt x="96" y="954"/>
                  </a:lnTo>
                  <a:lnTo>
                    <a:pt x="32" y="954"/>
                  </a:lnTo>
                  <a:lnTo>
                    <a:pt x="32" y="954"/>
                  </a:lnTo>
                  <a:lnTo>
                    <a:pt x="26" y="954"/>
                  </a:lnTo>
                  <a:lnTo>
                    <a:pt x="20" y="957"/>
                  </a:lnTo>
                  <a:lnTo>
                    <a:pt x="14" y="960"/>
                  </a:lnTo>
                  <a:lnTo>
                    <a:pt x="10" y="963"/>
                  </a:lnTo>
                  <a:lnTo>
                    <a:pt x="6" y="968"/>
                  </a:lnTo>
                  <a:lnTo>
                    <a:pt x="2" y="974"/>
                  </a:lnTo>
                  <a:lnTo>
                    <a:pt x="1" y="979"/>
                  </a:lnTo>
                  <a:lnTo>
                    <a:pt x="0" y="986"/>
                  </a:lnTo>
                  <a:lnTo>
                    <a:pt x="0" y="986"/>
                  </a:lnTo>
                  <a:lnTo>
                    <a:pt x="1" y="992"/>
                  </a:lnTo>
                  <a:lnTo>
                    <a:pt x="2" y="998"/>
                  </a:lnTo>
                  <a:lnTo>
                    <a:pt x="6" y="1004"/>
                  </a:lnTo>
                  <a:lnTo>
                    <a:pt x="10" y="1008"/>
                  </a:lnTo>
                  <a:lnTo>
                    <a:pt x="14" y="1012"/>
                  </a:lnTo>
                  <a:lnTo>
                    <a:pt x="20" y="1016"/>
                  </a:lnTo>
                  <a:lnTo>
                    <a:pt x="26" y="1017"/>
                  </a:lnTo>
                  <a:lnTo>
                    <a:pt x="32" y="1018"/>
                  </a:lnTo>
                  <a:lnTo>
                    <a:pt x="223" y="1018"/>
                  </a:lnTo>
                  <a:lnTo>
                    <a:pt x="223" y="1018"/>
                  </a:lnTo>
                  <a:lnTo>
                    <a:pt x="230" y="1017"/>
                  </a:lnTo>
                  <a:lnTo>
                    <a:pt x="235" y="1016"/>
                  </a:lnTo>
                  <a:lnTo>
                    <a:pt x="241" y="1012"/>
                  </a:lnTo>
                  <a:lnTo>
                    <a:pt x="246" y="1008"/>
                  </a:lnTo>
                  <a:lnTo>
                    <a:pt x="249" y="1004"/>
                  </a:lnTo>
                  <a:lnTo>
                    <a:pt x="252" y="998"/>
                  </a:lnTo>
                  <a:lnTo>
                    <a:pt x="255" y="992"/>
                  </a:lnTo>
                  <a:lnTo>
                    <a:pt x="255" y="986"/>
                  </a:lnTo>
                  <a:lnTo>
                    <a:pt x="255" y="986"/>
                  </a:lnTo>
                  <a:lnTo>
                    <a:pt x="255" y="979"/>
                  </a:lnTo>
                  <a:lnTo>
                    <a:pt x="252" y="974"/>
                  </a:lnTo>
                  <a:lnTo>
                    <a:pt x="249" y="968"/>
                  </a:lnTo>
                  <a:lnTo>
                    <a:pt x="246" y="963"/>
                  </a:lnTo>
                  <a:lnTo>
                    <a:pt x="241" y="960"/>
                  </a:lnTo>
                  <a:lnTo>
                    <a:pt x="235" y="957"/>
                  </a:lnTo>
                  <a:lnTo>
                    <a:pt x="230" y="954"/>
                  </a:lnTo>
                  <a:lnTo>
                    <a:pt x="223" y="954"/>
                  </a:lnTo>
                  <a:lnTo>
                    <a:pt x="159" y="954"/>
                  </a:lnTo>
                  <a:lnTo>
                    <a:pt x="159" y="571"/>
                  </a:lnTo>
                  <a:lnTo>
                    <a:pt x="159" y="571"/>
                  </a:lnTo>
                  <a:lnTo>
                    <a:pt x="170" y="579"/>
                  </a:lnTo>
                  <a:lnTo>
                    <a:pt x="181" y="585"/>
                  </a:lnTo>
                  <a:lnTo>
                    <a:pt x="192" y="591"/>
                  </a:lnTo>
                  <a:lnTo>
                    <a:pt x="204" y="595"/>
                  </a:lnTo>
                  <a:lnTo>
                    <a:pt x="216" y="599"/>
                  </a:lnTo>
                  <a:lnTo>
                    <a:pt x="229" y="602"/>
                  </a:lnTo>
                  <a:lnTo>
                    <a:pt x="242" y="604"/>
                  </a:lnTo>
                  <a:lnTo>
                    <a:pt x="255" y="605"/>
                  </a:lnTo>
                  <a:lnTo>
                    <a:pt x="255" y="605"/>
                  </a:lnTo>
                  <a:lnTo>
                    <a:pt x="271" y="604"/>
                  </a:lnTo>
                  <a:lnTo>
                    <a:pt x="287" y="602"/>
                  </a:lnTo>
                  <a:lnTo>
                    <a:pt x="302" y="597"/>
                  </a:lnTo>
                  <a:lnTo>
                    <a:pt x="317" y="592"/>
                  </a:lnTo>
                  <a:lnTo>
                    <a:pt x="331" y="585"/>
                  </a:lnTo>
                  <a:lnTo>
                    <a:pt x="344" y="577"/>
                  </a:lnTo>
                  <a:lnTo>
                    <a:pt x="356" y="568"/>
                  </a:lnTo>
                  <a:lnTo>
                    <a:pt x="367" y="558"/>
                  </a:lnTo>
                  <a:lnTo>
                    <a:pt x="378" y="547"/>
                  </a:lnTo>
                  <a:lnTo>
                    <a:pt x="387" y="534"/>
                  </a:lnTo>
                  <a:lnTo>
                    <a:pt x="395" y="521"/>
                  </a:lnTo>
                  <a:lnTo>
                    <a:pt x="402" y="507"/>
                  </a:lnTo>
                  <a:lnTo>
                    <a:pt x="407" y="492"/>
                  </a:lnTo>
                  <a:lnTo>
                    <a:pt x="410" y="477"/>
                  </a:lnTo>
                  <a:lnTo>
                    <a:pt x="413" y="462"/>
                  </a:lnTo>
                  <a:lnTo>
                    <a:pt x="414" y="445"/>
                  </a:lnTo>
                  <a:lnTo>
                    <a:pt x="414" y="445"/>
                  </a:lnTo>
                  <a:lnTo>
                    <a:pt x="414" y="435"/>
                  </a:lnTo>
                  <a:lnTo>
                    <a:pt x="415" y="426"/>
                  </a:lnTo>
                  <a:lnTo>
                    <a:pt x="419" y="417"/>
                  </a:lnTo>
                  <a:lnTo>
                    <a:pt x="422" y="408"/>
                  </a:lnTo>
                  <a:lnTo>
                    <a:pt x="425" y="400"/>
                  </a:lnTo>
                  <a:lnTo>
                    <a:pt x="431" y="392"/>
                  </a:lnTo>
                  <a:lnTo>
                    <a:pt x="436" y="385"/>
                  </a:lnTo>
                  <a:lnTo>
                    <a:pt x="442" y="378"/>
                  </a:lnTo>
                  <a:lnTo>
                    <a:pt x="449" y="372"/>
                  </a:lnTo>
                  <a:lnTo>
                    <a:pt x="456" y="367"/>
                  </a:lnTo>
                  <a:lnTo>
                    <a:pt x="464" y="361"/>
                  </a:lnTo>
                  <a:lnTo>
                    <a:pt x="472" y="357"/>
                  </a:lnTo>
                  <a:lnTo>
                    <a:pt x="481" y="354"/>
                  </a:lnTo>
                  <a:lnTo>
                    <a:pt x="491" y="352"/>
                  </a:lnTo>
                  <a:lnTo>
                    <a:pt x="499" y="350"/>
                  </a:lnTo>
                  <a:lnTo>
                    <a:pt x="509" y="349"/>
                  </a:lnTo>
                  <a:lnTo>
                    <a:pt x="509" y="349"/>
                  </a:lnTo>
                  <a:lnTo>
                    <a:pt x="520" y="350"/>
                  </a:lnTo>
                  <a:lnTo>
                    <a:pt x="528" y="352"/>
                  </a:lnTo>
                  <a:lnTo>
                    <a:pt x="538" y="354"/>
                  </a:lnTo>
                  <a:lnTo>
                    <a:pt x="546" y="357"/>
                  </a:lnTo>
                  <a:lnTo>
                    <a:pt x="555" y="361"/>
                  </a:lnTo>
                  <a:lnTo>
                    <a:pt x="562" y="367"/>
                  </a:lnTo>
                  <a:lnTo>
                    <a:pt x="570" y="372"/>
                  </a:lnTo>
                  <a:lnTo>
                    <a:pt x="576" y="378"/>
                  </a:lnTo>
                  <a:lnTo>
                    <a:pt x="583" y="385"/>
                  </a:lnTo>
                  <a:lnTo>
                    <a:pt x="588" y="392"/>
                  </a:lnTo>
                  <a:lnTo>
                    <a:pt x="594" y="400"/>
                  </a:lnTo>
                  <a:lnTo>
                    <a:pt x="597" y="408"/>
                  </a:lnTo>
                  <a:lnTo>
                    <a:pt x="600" y="417"/>
                  </a:lnTo>
                  <a:lnTo>
                    <a:pt x="603" y="426"/>
                  </a:lnTo>
                  <a:lnTo>
                    <a:pt x="604" y="435"/>
                  </a:lnTo>
                  <a:lnTo>
                    <a:pt x="604" y="445"/>
                  </a:lnTo>
                  <a:lnTo>
                    <a:pt x="604" y="445"/>
                  </a:lnTo>
                  <a:lnTo>
                    <a:pt x="605" y="451"/>
                  </a:lnTo>
                  <a:lnTo>
                    <a:pt x="608" y="458"/>
                  </a:lnTo>
                  <a:lnTo>
                    <a:pt x="610" y="463"/>
                  </a:lnTo>
                  <a:lnTo>
                    <a:pt x="614" y="467"/>
                  </a:lnTo>
                  <a:lnTo>
                    <a:pt x="618" y="472"/>
                  </a:lnTo>
                  <a:lnTo>
                    <a:pt x="624" y="475"/>
                  </a:lnTo>
                  <a:lnTo>
                    <a:pt x="630" y="476"/>
                  </a:lnTo>
                  <a:lnTo>
                    <a:pt x="637" y="477"/>
                  </a:lnTo>
                  <a:lnTo>
                    <a:pt x="637" y="477"/>
                  </a:lnTo>
                  <a:lnTo>
                    <a:pt x="643" y="476"/>
                  </a:lnTo>
                  <a:lnTo>
                    <a:pt x="649" y="475"/>
                  </a:lnTo>
                  <a:lnTo>
                    <a:pt x="655" y="472"/>
                  </a:lnTo>
                  <a:lnTo>
                    <a:pt x="659" y="467"/>
                  </a:lnTo>
                  <a:lnTo>
                    <a:pt x="663" y="463"/>
                  </a:lnTo>
                  <a:lnTo>
                    <a:pt x="665" y="458"/>
                  </a:lnTo>
                  <a:lnTo>
                    <a:pt x="668" y="451"/>
                  </a:lnTo>
                  <a:lnTo>
                    <a:pt x="669" y="445"/>
                  </a:lnTo>
                  <a:lnTo>
                    <a:pt x="669" y="159"/>
                  </a:lnTo>
                  <a:lnTo>
                    <a:pt x="669" y="159"/>
                  </a:lnTo>
                  <a:lnTo>
                    <a:pt x="668" y="142"/>
                  </a:lnTo>
                  <a:lnTo>
                    <a:pt x="665" y="127"/>
                  </a:lnTo>
                  <a:lnTo>
                    <a:pt x="661" y="112"/>
                  </a:lnTo>
                  <a:lnTo>
                    <a:pt x="656" y="97"/>
                  </a:lnTo>
                  <a:lnTo>
                    <a:pt x="649" y="83"/>
                  </a:lnTo>
                  <a:lnTo>
                    <a:pt x="641" y="70"/>
                  </a:lnTo>
                  <a:lnTo>
                    <a:pt x="632" y="58"/>
                  </a:lnTo>
                  <a:lnTo>
                    <a:pt x="621" y="47"/>
                  </a:lnTo>
                  <a:lnTo>
                    <a:pt x="611" y="36"/>
                  </a:lnTo>
                  <a:lnTo>
                    <a:pt x="598" y="27"/>
                  </a:lnTo>
                  <a:lnTo>
                    <a:pt x="585" y="19"/>
                  </a:lnTo>
                  <a:lnTo>
                    <a:pt x="571" y="12"/>
                  </a:lnTo>
                  <a:lnTo>
                    <a:pt x="556" y="7"/>
                  </a:lnTo>
                  <a:lnTo>
                    <a:pt x="541" y="3"/>
                  </a:lnTo>
                  <a:lnTo>
                    <a:pt x="526" y="1"/>
                  </a:lnTo>
                  <a:lnTo>
                    <a:pt x="509" y="0"/>
                  </a:lnTo>
                  <a:lnTo>
                    <a:pt x="509" y="0"/>
                  </a:lnTo>
                  <a:close/>
                  <a:moveTo>
                    <a:pt x="604" y="318"/>
                  </a:moveTo>
                  <a:lnTo>
                    <a:pt x="604" y="318"/>
                  </a:lnTo>
                  <a:lnTo>
                    <a:pt x="595" y="311"/>
                  </a:lnTo>
                  <a:lnTo>
                    <a:pt x="584" y="304"/>
                  </a:lnTo>
                  <a:lnTo>
                    <a:pt x="572" y="299"/>
                  </a:lnTo>
                  <a:lnTo>
                    <a:pt x="560" y="295"/>
                  </a:lnTo>
                  <a:lnTo>
                    <a:pt x="549" y="291"/>
                  </a:lnTo>
                  <a:lnTo>
                    <a:pt x="536" y="288"/>
                  </a:lnTo>
                  <a:lnTo>
                    <a:pt x="523" y="287"/>
                  </a:lnTo>
                  <a:lnTo>
                    <a:pt x="509" y="286"/>
                  </a:lnTo>
                  <a:lnTo>
                    <a:pt x="509" y="286"/>
                  </a:lnTo>
                  <a:lnTo>
                    <a:pt x="493" y="287"/>
                  </a:lnTo>
                  <a:lnTo>
                    <a:pt x="478" y="289"/>
                  </a:lnTo>
                  <a:lnTo>
                    <a:pt x="462" y="294"/>
                  </a:lnTo>
                  <a:lnTo>
                    <a:pt x="448" y="299"/>
                  </a:lnTo>
                  <a:lnTo>
                    <a:pt x="434" y="305"/>
                  </a:lnTo>
                  <a:lnTo>
                    <a:pt x="421" y="314"/>
                  </a:lnTo>
                  <a:lnTo>
                    <a:pt x="408" y="323"/>
                  </a:lnTo>
                  <a:lnTo>
                    <a:pt x="397" y="333"/>
                  </a:lnTo>
                  <a:lnTo>
                    <a:pt x="387" y="344"/>
                  </a:lnTo>
                  <a:lnTo>
                    <a:pt x="378" y="357"/>
                  </a:lnTo>
                  <a:lnTo>
                    <a:pt x="369" y="370"/>
                  </a:lnTo>
                  <a:lnTo>
                    <a:pt x="363" y="384"/>
                  </a:lnTo>
                  <a:lnTo>
                    <a:pt x="358" y="398"/>
                  </a:lnTo>
                  <a:lnTo>
                    <a:pt x="353" y="414"/>
                  </a:lnTo>
                  <a:lnTo>
                    <a:pt x="351" y="429"/>
                  </a:lnTo>
                  <a:lnTo>
                    <a:pt x="350" y="445"/>
                  </a:lnTo>
                  <a:lnTo>
                    <a:pt x="350" y="445"/>
                  </a:lnTo>
                  <a:lnTo>
                    <a:pt x="350" y="455"/>
                  </a:lnTo>
                  <a:lnTo>
                    <a:pt x="348" y="464"/>
                  </a:lnTo>
                  <a:lnTo>
                    <a:pt x="346" y="474"/>
                  </a:lnTo>
                  <a:lnTo>
                    <a:pt x="343" y="482"/>
                  </a:lnTo>
                  <a:lnTo>
                    <a:pt x="338" y="491"/>
                  </a:lnTo>
                  <a:lnTo>
                    <a:pt x="334" y="499"/>
                  </a:lnTo>
                  <a:lnTo>
                    <a:pt x="329" y="506"/>
                  </a:lnTo>
                  <a:lnTo>
                    <a:pt x="322" y="512"/>
                  </a:lnTo>
                  <a:lnTo>
                    <a:pt x="316" y="519"/>
                  </a:lnTo>
                  <a:lnTo>
                    <a:pt x="308" y="524"/>
                  </a:lnTo>
                  <a:lnTo>
                    <a:pt x="301" y="530"/>
                  </a:lnTo>
                  <a:lnTo>
                    <a:pt x="292" y="533"/>
                  </a:lnTo>
                  <a:lnTo>
                    <a:pt x="284" y="536"/>
                  </a:lnTo>
                  <a:lnTo>
                    <a:pt x="274" y="538"/>
                  </a:lnTo>
                  <a:lnTo>
                    <a:pt x="264" y="540"/>
                  </a:lnTo>
                  <a:lnTo>
                    <a:pt x="255" y="540"/>
                  </a:lnTo>
                  <a:lnTo>
                    <a:pt x="255" y="540"/>
                  </a:lnTo>
                  <a:lnTo>
                    <a:pt x="245" y="540"/>
                  </a:lnTo>
                  <a:lnTo>
                    <a:pt x="235" y="538"/>
                  </a:lnTo>
                  <a:lnTo>
                    <a:pt x="227" y="536"/>
                  </a:lnTo>
                  <a:lnTo>
                    <a:pt x="218" y="533"/>
                  </a:lnTo>
                  <a:lnTo>
                    <a:pt x="209" y="530"/>
                  </a:lnTo>
                  <a:lnTo>
                    <a:pt x="202" y="524"/>
                  </a:lnTo>
                  <a:lnTo>
                    <a:pt x="194" y="519"/>
                  </a:lnTo>
                  <a:lnTo>
                    <a:pt x="187" y="512"/>
                  </a:lnTo>
                  <a:lnTo>
                    <a:pt x="182" y="506"/>
                  </a:lnTo>
                  <a:lnTo>
                    <a:pt x="176" y="499"/>
                  </a:lnTo>
                  <a:lnTo>
                    <a:pt x="171" y="491"/>
                  </a:lnTo>
                  <a:lnTo>
                    <a:pt x="167" y="482"/>
                  </a:lnTo>
                  <a:lnTo>
                    <a:pt x="163" y="474"/>
                  </a:lnTo>
                  <a:lnTo>
                    <a:pt x="161" y="464"/>
                  </a:lnTo>
                  <a:lnTo>
                    <a:pt x="160" y="455"/>
                  </a:lnTo>
                  <a:lnTo>
                    <a:pt x="159" y="445"/>
                  </a:lnTo>
                  <a:lnTo>
                    <a:pt x="159" y="285"/>
                  </a:lnTo>
                  <a:lnTo>
                    <a:pt x="159" y="285"/>
                  </a:lnTo>
                  <a:lnTo>
                    <a:pt x="170" y="293"/>
                  </a:lnTo>
                  <a:lnTo>
                    <a:pt x="181" y="299"/>
                  </a:lnTo>
                  <a:lnTo>
                    <a:pt x="192" y="304"/>
                  </a:lnTo>
                  <a:lnTo>
                    <a:pt x="204" y="310"/>
                  </a:lnTo>
                  <a:lnTo>
                    <a:pt x="216" y="313"/>
                  </a:lnTo>
                  <a:lnTo>
                    <a:pt x="229" y="316"/>
                  </a:lnTo>
                  <a:lnTo>
                    <a:pt x="242" y="317"/>
                  </a:lnTo>
                  <a:lnTo>
                    <a:pt x="255" y="318"/>
                  </a:lnTo>
                  <a:lnTo>
                    <a:pt x="255" y="318"/>
                  </a:lnTo>
                  <a:lnTo>
                    <a:pt x="271" y="317"/>
                  </a:lnTo>
                  <a:lnTo>
                    <a:pt x="287" y="315"/>
                  </a:lnTo>
                  <a:lnTo>
                    <a:pt x="302" y="311"/>
                  </a:lnTo>
                  <a:lnTo>
                    <a:pt x="317" y="305"/>
                  </a:lnTo>
                  <a:lnTo>
                    <a:pt x="331" y="299"/>
                  </a:lnTo>
                  <a:lnTo>
                    <a:pt x="344" y="290"/>
                  </a:lnTo>
                  <a:lnTo>
                    <a:pt x="356" y="282"/>
                  </a:lnTo>
                  <a:lnTo>
                    <a:pt x="367" y="271"/>
                  </a:lnTo>
                  <a:lnTo>
                    <a:pt x="378" y="260"/>
                  </a:lnTo>
                  <a:lnTo>
                    <a:pt x="387" y="247"/>
                  </a:lnTo>
                  <a:lnTo>
                    <a:pt x="395" y="235"/>
                  </a:lnTo>
                  <a:lnTo>
                    <a:pt x="402" y="221"/>
                  </a:lnTo>
                  <a:lnTo>
                    <a:pt x="407" y="207"/>
                  </a:lnTo>
                  <a:lnTo>
                    <a:pt x="410" y="191"/>
                  </a:lnTo>
                  <a:lnTo>
                    <a:pt x="413" y="176"/>
                  </a:lnTo>
                  <a:lnTo>
                    <a:pt x="414" y="159"/>
                  </a:lnTo>
                  <a:lnTo>
                    <a:pt x="414" y="159"/>
                  </a:lnTo>
                  <a:lnTo>
                    <a:pt x="414" y="150"/>
                  </a:lnTo>
                  <a:lnTo>
                    <a:pt x="415" y="140"/>
                  </a:lnTo>
                  <a:lnTo>
                    <a:pt x="419" y="130"/>
                  </a:lnTo>
                  <a:lnTo>
                    <a:pt x="422" y="122"/>
                  </a:lnTo>
                  <a:lnTo>
                    <a:pt x="425" y="113"/>
                  </a:lnTo>
                  <a:lnTo>
                    <a:pt x="431" y="106"/>
                  </a:lnTo>
                  <a:lnTo>
                    <a:pt x="436" y="98"/>
                  </a:lnTo>
                  <a:lnTo>
                    <a:pt x="442" y="92"/>
                  </a:lnTo>
                  <a:lnTo>
                    <a:pt x="449" y="85"/>
                  </a:lnTo>
                  <a:lnTo>
                    <a:pt x="456" y="80"/>
                  </a:lnTo>
                  <a:lnTo>
                    <a:pt x="464" y="75"/>
                  </a:lnTo>
                  <a:lnTo>
                    <a:pt x="472" y="71"/>
                  </a:lnTo>
                  <a:lnTo>
                    <a:pt x="481" y="68"/>
                  </a:lnTo>
                  <a:lnTo>
                    <a:pt x="491" y="65"/>
                  </a:lnTo>
                  <a:lnTo>
                    <a:pt x="499" y="64"/>
                  </a:lnTo>
                  <a:lnTo>
                    <a:pt x="509" y="64"/>
                  </a:lnTo>
                  <a:lnTo>
                    <a:pt x="509" y="64"/>
                  </a:lnTo>
                  <a:lnTo>
                    <a:pt x="520" y="64"/>
                  </a:lnTo>
                  <a:lnTo>
                    <a:pt x="528" y="65"/>
                  </a:lnTo>
                  <a:lnTo>
                    <a:pt x="538" y="68"/>
                  </a:lnTo>
                  <a:lnTo>
                    <a:pt x="546" y="71"/>
                  </a:lnTo>
                  <a:lnTo>
                    <a:pt x="555" y="75"/>
                  </a:lnTo>
                  <a:lnTo>
                    <a:pt x="562" y="80"/>
                  </a:lnTo>
                  <a:lnTo>
                    <a:pt x="570" y="85"/>
                  </a:lnTo>
                  <a:lnTo>
                    <a:pt x="576" y="92"/>
                  </a:lnTo>
                  <a:lnTo>
                    <a:pt x="583" y="98"/>
                  </a:lnTo>
                  <a:lnTo>
                    <a:pt x="588" y="106"/>
                  </a:lnTo>
                  <a:lnTo>
                    <a:pt x="594" y="113"/>
                  </a:lnTo>
                  <a:lnTo>
                    <a:pt x="597" y="122"/>
                  </a:lnTo>
                  <a:lnTo>
                    <a:pt x="600" y="130"/>
                  </a:lnTo>
                  <a:lnTo>
                    <a:pt x="603" y="140"/>
                  </a:lnTo>
                  <a:lnTo>
                    <a:pt x="604" y="150"/>
                  </a:lnTo>
                  <a:lnTo>
                    <a:pt x="604" y="159"/>
                  </a:lnTo>
                  <a:lnTo>
                    <a:pt x="604" y="318"/>
                  </a:lnTo>
                  <a:close/>
                </a:path>
              </a:pathLst>
            </a:custGeom>
            <a:solidFill>
              <a:schemeClr val="bg1"/>
            </a:solidFill>
            <a:ln>
              <a:noFill/>
            </a:ln>
          </p:spPr>
          <p:txBody>
            <a:bodyPr vert="horz" wrap="square" lIns="91440" tIns="45720" rIns="91440" bIns="45720" numCol="1" anchor="t" anchorCtr="0" compatLnSpc="1"/>
            <a:lstStyle/>
            <a:p>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grpSp>
      <p:grpSp>
        <p:nvGrpSpPr>
          <p:cNvPr id="32" name="组合 31"/>
          <p:cNvGrpSpPr/>
          <p:nvPr/>
        </p:nvGrpSpPr>
        <p:grpSpPr>
          <a:xfrm>
            <a:off x="3572096" y="1819506"/>
            <a:ext cx="1873899" cy="1865807"/>
            <a:chOff x="846756" y="1094041"/>
            <a:chExt cx="2526752" cy="2515841"/>
          </a:xfrm>
        </p:grpSpPr>
        <p:sp>
          <p:nvSpPr>
            <p:cNvPr id="33" name="圆: 空心 32"/>
            <p:cNvSpPr/>
            <p:nvPr/>
          </p:nvSpPr>
          <p:spPr>
            <a:xfrm>
              <a:off x="846756" y="1094041"/>
              <a:ext cx="2526752" cy="2515841"/>
            </a:xfrm>
            <a:prstGeom prst="donu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34" name="图片 33"/>
            <p:cNvPicPr>
              <a:picLocks noChangeAspect="1"/>
            </p:cNvPicPr>
            <p:nvPr/>
          </p:nvPicPr>
          <p:blipFill>
            <a:blip r:embed="rId4"/>
            <a:srcRect l="7833" r="17434" b="394"/>
            <a:stretch>
              <a:fillRect/>
            </a:stretch>
          </p:blipFill>
          <p:spPr>
            <a:xfrm>
              <a:off x="931789" y="1188095"/>
              <a:ext cx="2371248" cy="2338413"/>
            </a:xfrm>
            <a:custGeom>
              <a:avLst/>
              <a:gdLst>
                <a:gd name="connsiteX0" fmla="*/ 1024257 w 2371248"/>
                <a:gd name="connsiteY0" fmla="*/ 0 h 2338413"/>
                <a:gd name="connsiteX1" fmla="*/ 1346991 w 2371248"/>
                <a:gd name="connsiteY1" fmla="*/ 0 h 2338413"/>
                <a:gd name="connsiteX2" fmla="*/ 1424569 w 2371248"/>
                <a:gd name="connsiteY2" fmla="*/ 11737 h 2338413"/>
                <a:gd name="connsiteX3" fmla="*/ 2371248 w 2371248"/>
                <a:gd name="connsiteY3" fmla="*/ 1163136 h 2338413"/>
                <a:gd name="connsiteX4" fmla="*/ 1185624 w 2371248"/>
                <a:gd name="connsiteY4" fmla="*/ 2338413 h 2338413"/>
                <a:gd name="connsiteX5" fmla="*/ 0 w 2371248"/>
                <a:gd name="connsiteY5" fmla="*/ 1163136 h 2338413"/>
                <a:gd name="connsiteX6" fmla="*/ 946680 w 2371248"/>
                <a:gd name="connsiteY6" fmla="*/ 11737 h 233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1248" h="2338413">
                  <a:moveTo>
                    <a:pt x="1024257" y="0"/>
                  </a:moveTo>
                  <a:lnTo>
                    <a:pt x="1346991" y="0"/>
                  </a:lnTo>
                  <a:lnTo>
                    <a:pt x="1424569" y="11737"/>
                  </a:lnTo>
                  <a:cubicBezTo>
                    <a:pt x="1964838" y="121327"/>
                    <a:pt x="2371248" y="595184"/>
                    <a:pt x="2371248" y="1163136"/>
                  </a:cubicBezTo>
                  <a:cubicBezTo>
                    <a:pt x="2371248" y="1812224"/>
                    <a:pt x="1840426" y="2338413"/>
                    <a:pt x="1185624" y="2338413"/>
                  </a:cubicBezTo>
                  <a:cubicBezTo>
                    <a:pt x="530822" y="2338413"/>
                    <a:pt x="0" y="1812224"/>
                    <a:pt x="0" y="1163136"/>
                  </a:cubicBezTo>
                  <a:cubicBezTo>
                    <a:pt x="0" y="595184"/>
                    <a:pt x="406411" y="121327"/>
                    <a:pt x="946680" y="11737"/>
                  </a:cubicBezTo>
                  <a:close/>
                </a:path>
              </a:pathLst>
            </a:custGeom>
          </p:spPr>
        </p:pic>
      </p:grpSp>
      <p:sp>
        <p:nvSpPr>
          <p:cNvPr id="35" name="矩形 34"/>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sp>
        <p:nvSpPr>
          <p:cNvPr id="36" name="矩形 35"/>
          <p:cNvSpPr/>
          <p:nvPr/>
        </p:nvSpPr>
        <p:spPr>
          <a:xfrm>
            <a:off x="5738318" y="1123164"/>
            <a:ext cx="2866700" cy="738490"/>
          </a:xfrm>
          <a:prstGeom prst="rect">
            <a:avLst/>
          </a:prstGeom>
        </p:spPr>
        <p:txBody>
          <a:bodyPr wrap="square" lIns="67391" tIns="33696" rIns="67391" bIns="33696">
            <a:spAutoFit/>
          </a:bodyPr>
          <a:lstStyle/>
          <a:p>
            <a:pPr>
              <a:lnSpc>
                <a:spcPct val="150000"/>
              </a:lnSpc>
            </a:pPr>
            <a:r>
              <a:rPr lang="zh-CN" altLang="en-US" sz="1200" dirty="0">
                <a:solidFill>
                  <a:srgbClr val="EB193E"/>
                </a:solidFill>
                <a:latin typeface="方正颜宋简体_中" panose="02000000000000000000" pitchFamily="2" charset="-122"/>
                <a:ea typeface="方正颜宋简体_中" panose="02000000000000000000" pitchFamily="2" charset="-122"/>
              </a:rPr>
              <a:t>建立团队开发产品的信心</a:t>
            </a:r>
            <a:endParaRPr lang="en-US" altLang="zh-CN" sz="1200" dirty="0">
              <a:solidFill>
                <a:srgbClr val="EB193E"/>
              </a:solidFill>
              <a:latin typeface="方正颜宋简体_中" panose="02000000000000000000" pitchFamily="2" charset="-122"/>
              <a:ea typeface="方正颜宋简体_中" panose="02000000000000000000" pitchFamily="2" charset="-122"/>
            </a:endParaRPr>
          </a:p>
          <a:p>
            <a:pPr>
              <a:lnSpc>
                <a:spcPct val="150000"/>
              </a:lnSpc>
            </a:pPr>
            <a:r>
              <a:rPr lang="zh-CN" altLang="en-US" sz="900" dirty="0">
                <a:solidFill>
                  <a:schemeClr val="tx1">
                    <a:lumMod val="65000"/>
                    <a:lumOff val="35000"/>
                  </a:schemeClr>
                </a:solidFill>
                <a:latin typeface="方正颜宋简体_中" panose="02000000000000000000" pitchFamily="2" charset="-122"/>
                <a:ea typeface="方正颜宋简体_中" panose="02000000000000000000" pitchFamily="2" charset="-122"/>
              </a:rPr>
              <a:t>持续集成使得团队成员清楚地知道每一次构建的结果，知道他们对软件的改动有哪些影响，结果怎么样。</a:t>
            </a:r>
            <a:endParaRPr lang="en-US" altLang="zh-CN" sz="900" dirty="0">
              <a:solidFill>
                <a:schemeClr val="tx1">
                  <a:lumMod val="65000"/>
                  <a:lumOff val="35000"/>
                </a:schemeClr>
              </a:solidFill>
              <a:latin typeface="方正颜宋简体_中" panose="02000000000000000000" pitchFamily="2" charset="-122"/>
              <a:ea typeface="方正颜宋简体_中" panose="02000000000000000000" pitchFamily="2" charset="-122"/>
            </a:endParaRPr>
          </a:p>
        </p:txBody>
      </p:sp>
      <p:sp>
        <p:nvSpPr>
          <p:cNvPr id="37" name="矩形 36"/>
          <p:cNvSpPr/>
          <p:nvPr/>
        </p:nvSpPr>
        <p:spPr>
          <a:xfrm>
            <a:off x="1141607" y="1145724"/>
            <a:ext cx="2138166" cy="946239"/>
          </a:xfrm>
          <a:prstGeom prst="rect">
            <a:avLst/>
          </a:prstGeom>
        </p:spPr>
        <p:txBody>
          <a:bodyPr wrap="square" lIns="67391" tIns="33696" rIns="67391" bIns="33696">
            <a:spAutoFit/>
          </a:bodyPr>
          <a:lstStyle/>
          <a:p>
            <a:pPr algn="r">
              <a:lnSpc>
                <a:spcPct val="150000"/>
              </a:lnSpc>
            </a:pPr>
            <a:r>
              <a:rPr lang="zh-CN" altLang="en-US" sz="1200" dirty="0">
                <a:solidFill>
                  <a:srgbClr val="EB193E"/>
                </a:solidFill>
                <a:latin typeface="方正颜宋简体_中" panose="02000000000000000000" pitchFamily="2" charset="-122"/>
                <a:ea typeface="方正颜宋简体_中" panose="02000000000000000000" pitchFamily="2" charset="-122"/>
              </a:rPr>
              <a:t>提高软件质量</a:t>
            </a:r>
            <a:endParaRPr lang="en-US" altLang="zh-CN" sz="1200" dirty="0">
              <a:solidFill>
                <a:srgbClr val="EB193E"/>
              </a:solidFill>
              <a:latin typeface="方正颜宋简体_中" panose="02000000000000000000" pitchFamily="2" charset="-122"/>
              <a:ea typeface="方正颜宋简体_中" panose="02000000000000000000" pitchFamily="2" charset="-122"/>
            </a:endParaRPr>
          </a:p>
          <a:p>
            <a:pPr algn="r">
              <a:lnSpc>
                <a:spcPct val="150000"/>
              </a:lnSpc>
            </a:pPr>
            <a:r>
              <a:rPr lang="zh-CN" altLang="en-US" sz="900" dirty="0">
                <a:solidFill>
                  <a:schemeClr val="tx1">
                    <a:lumMod val="65000"/>
                    <a:lumOff val="35000"/>
                  </a:schemeClr>
                </a:solidFill>
                <a:latin typeface="方正颜宋简体_中" panose="02000000000000000000" pitchFamily="2" charset="-122"/>
                <a:ea typeface="方正颜宋简体_中" panose="02000000000000000000" pitchFamily="2" charset="-122"/>
              </a:rPr>
              <a:t>高效的持续集成的测试一直持续进行，避免了在代码累积到一定量进行集成时代码质量低下的风险。</a:t>
            </a:r>
            <a:endParaRPr lang="en-US" altLang="zh-CN" sz="900" dirty="0">
              <a:solidFill>
                <a:schemeClr val="tx1">
                  <a:lumMod val="65000"/>
                  <a:lumOff val="35000"/>
                </a:schemeClr>
              </a:solidFill>
              <a:latin typeface="方正颜宋简体_中" panose="02000000000000000000" pitchFamily="2" charset="-122"/>
              <a:ea typeface="方正颜宋简体_中" panose="02000000000000000000" pitchFamily="2" charset="-122"/>
            </a:endParaRPr>
          </a:p>
        </p:txBody>
      </p:sp>
      <p:sp>
        <p:nvSpPr>
          <p:cNvPr id="38" name="矩形 37"/>
          <p:cNvSpPr/>
          <p:nvPr/>
        </p:nvSpPr>
        <p:spPr>
          <a:xfrm>
            <a:off x="6426733" y="2279289"/>
            <a:ext cx="2448895" cy="738490"/>
          </a:xfrm>
          <a:prstGeom prst="rect">
            <a:avLst/>
          </a:prstGeom>
        </p:spPr>
        <p:txBody>
          <a:bodyPr wrap="square" lIns="67391" tIns="33696" rIns="67391" bIns="33696">
            <a:spAutoFit/>
          </a:bodyPr>
          <a:lstStyle/>
          <a:p>
            <a:pPr>
              <a:lnSpc>
                <a:spcPct val="150000"/>
              </a:lnSpc>
            </a:pPr>
            <a:r>
              <a:rPr lang="zh-CN" altLang="en-US" sz="1200" dirty="0">
                <a:solidFill>
                  <a:srgbClr val="EB193E"/>
                </a:solidFill>
                <a:latin typeface="方正颜宋简体_中" panose="02000000000000000000" pitchFamily="2" charset="-122"/>
                <a:ea typeface="方正颜宋简体_中" panose="02000000000000000000" pitchFamily="2" charset="-122"/>
              </a:rPr>
              <a:t>增强项目的可见性</a:t>
            </a:r>
            <a:endParaRPr lang="en-US" altLang="zh-CN" sz="1200" dirty="0">
              <a:solidFill>
                <a:srgbClr val="EB193E"/>
              </a:solidFill>
              <a:latin typeface="方正颜宋简体_中" panose="02000000000000000000" pitchFamily="2" charset="-122"/>
              <a:ea typeface="方正颜宋简体_中" panose="02000000000000000000" pitchFamily="2" charset="-122"/>
            </a:endParaRPr>
          </a:p>
          <a:p>
            <a:pPr>
              <a:lnSpc>
                <a:spcPct val="150000"/>
              </a:lnSpc>
            </a:pPr>
            <a:r>
              <a:rPr lang="zh-CN" altLang="en-US" sz="900" dirty="0">
                <a:solidFill>
                  <a:schemeClr val="tx1">
                    <a:lumMod val="65000"/>
                    <a:lumOff val="35000"/>
                  </a:schemeClr>
                </a:solidFill>
                <a:latin typeface="方正颜宋简体_中" panose="02000000000000000000" pitchFamily="2" charset="-122"/>
                <a:ea typeface="方正颜宋简体_中" panose="02000000000000000000" pitchFamily="2" charset="-122"/>
              </a:rPr>
              <a:t>我们可以通过迭代开发、技术评审、持续集成增加项目进度和软件质量的可见性。</a:t>
            </a:r>
            <a:endParaRPr lang="en-US" altLang="zh-CN" sz="900" dirty="0">
              <a:solidFill>
                <a:schemeClr val="tx1">
                  <a:lumMod val="65000"/>
                  <a:lumOff val="35000"/>
                </a:schemeClr>
              </a:solidFill>
              <a:latin typeface="方正颜宋简体_中" panose="02000000000000000000" pitchFamily="2" charset="-122"/>
              <a:ea typeface="方正颜宋简体_中" panose="02000000000000000000" pitchFamily="2" charset="-122"/>
            </a:endParaRPr>
          </a:p>
        </p:txBody>
      </p:sp>
      <p:sp>
        <p:nvSpPr>
          <p:cNvPr id="39" name="矩形 38"/>
          <p:cNvSpPr/>
          <p:nvPr/>
        </p:nvSpPr>
        <p:spPr>
          <a:xfrm>
            <a:off x="324097" y="2299738"/>
            <a:ext cx="2369507" cy="946239"/>
          </a:xfrm>
          <a:prstGeom prst="rect">
            <a:avLst/>
          </a:prstGeom>
        </p:spPr>
        <p:txBody>
          <a:bodyPr wrap="square" lIns="67391" tIns="33696" rIns="67391" bIns="33696">
            <a:spAutoFit/>
          </a:bodyPr>
          <a:lstStyle/>
          <a:p>
            <a:pPr algn="r">
              <a:lnSpc>
                <a:spcPct val="150000"/>
              </a:lnSpc>
            </a:pPr>
            <a:r>
              <a:rPr lang="zh-CN" altLang="en-US" sz="1200" dirty="0">
                <a:solidFill>
                  <a:srgbClr val="EB193E"/>
                </a:solidFill>
                <a:latin typeface="方正颜宋简体_中" panose="02000000000000000000" pitchFamily="2" charset="-122"/>
                <a:ea typeface="方正颜宋简体_中" panose="02000000000000000000" pitchFamily="2" charset="-122"/>
              </a:rPr>
              <a:t>节约时间，缩短项目发布周期</a:t>
            </a:r>
          </a:p>
          <a:p>
            <a:pPr algn="r">
              <a:lnSpc>
                <a:spcPct val="150000"/>
              </a:lnSpc>
            </a:pPr>
            <a:r>
              <a:rPr lang="zh-CN" altLang="en-US" sz="900" dirty="0">
                <a:solidFill>
                  <a:schemeClr val="tx1">
                    <a:lumMod val="65000"/>
                    <a:lumOff val="35000"/>
                  </a:schemeClr>
                </a:solidFill>
                <a:latin typeface="方正颜宋简体_中" panose="02000000000000000000" pitchFamily="2" charset="-122"/>
                <a:ea typeface="方正颜宋简体_中" panose="02000000000000000000" pitchFamily="2" charset="-122"/>
              </a:rPr>
              <a:t>持续集成可以将代码编译、数据库集成、测试、审查、部署、反馈等环节自动化，缩短了项目总体耗时，将项目发布时间提前。</a:t>
            </a:r>
            <a:endParaRPr lang="en-US" altLang="zh-CN" sz="900" dirty="0">
              <a:solidFill>
                <a:schemeClr val="tx1">
                  <a:lumMod val="65000"/>
                  <a:lumOff val="35000"/>
                </a:schemeClr>
              </a:solidFill>
              <a:latin typeface="方正颜宋简体_中" panose="02000000000000000000" pitchFamily="2" charset="-122"/>
              <a:ea typeface="方正颜宋简体_中" panose="02000000000000000000" pitchFamily="2" charset="-122"/>
            </a:endParaRPr>
          </a:p>
        </p:txBody>
      </p:sp>
      <p:sp>
        <p:nvSpPr>
          <p:cNvPr id="40" name="矩形 39"/>
          <p:cNvSpPr/>
          <p:nvPr/>
        </p:nvSpPr>
        <p:spPr>
          <a:xfrm>
            <a:off x="5840310" y="3499304"/>
            <a:ext cx="2332659" cy="946239"/>
          </a:xfrm>
          <a:prstGeom prst="rect">
            <a:avLst/>
          </a:prstGeom>
        </p:spPr>
        <p:txBody>
          <a:bodyPr wrap="square" lIns="67391" tIns="33696" rIns="67391" bIns="33696">
            <a:spAutoFit/>
          </a:bodyPr>
          <a:lstStyle/>
          <a:p>
            <a:pPr>
              <a:lnSpc>
                <a:spcPct val="150000"/>
              </a:lnSpc>
            </a:pPr>
            <a:r>
              <a:rPr lang="zh-CN" altLang="en-US" sz="1200" dirty="0">
                <a:solidFill>
                  <a:srgbClr val="EB193E"/>
                </a:solidFill>
                <a:latin typeface="方正颜宋简体_中" panose="02000000000000000000" pitchFamily="2" charset="-122"/>
                <a:ea typeface="方正颜宋简体_中" panose="02000000000000000000" pitchFamily="2" charset="-122"/>
              </a:rPr>
              <a:t>解决项目管理的困惑</a:t>
            </a:r>
          </a:p>
          <a:p>
            <a:pPr>
              <a:lnSpc>
                <a:spcPct val="150000"/>
              </a:lnSpc>
            </a:pPr>
            <a:r>
              <a:rPr lang="zh-CN" altLang="en-US" sz="900" dirty="0">
                <a:solidFill>
                  <a:schemeClr val="tx1">
                    <a:lumMod val="65000"/>
                    <a:lumOff val="35000"/>
                  </a:schemeClr>
                </a:solidFill>
                <a:latin typeface="方正颜宋简体_中" panose="02000000000000000000" pitchFamily="2" charset="-122"/>
                <a:ea typeface="方正颜宋简体_中" panose="02000000000000000000" pitchFamily="2" charset="-122"/>
              </a:rPr>
              <a:t>在持续集成实践中，项目管理者只需要把控项目进度，不需要再关注开发和测试间的接口问题。</a:t>
            </a:r>
            <a:endParaRPr lang="en-US" altLang="zh-CN" sz="900" dirty="0">
              <a:solidFill>
                <a:schemeClr val="tx1">
                  <a:lumMod val="65000"/>
                  <a:lumOff val="35000"/>
                </a:schemeClr>
              </a:solidFill>
              <a:latin typeface="方正颜宋简体_中" panose="02000000000000000000" pitchFamily="2" charset="-122"/>
              <a:ea typeface="方正颜宋简体_中" panose="02000000000000000000" pitchFamily="2" charset="-122"/>
            </a:endParaRPr>
          </a:p>
        </p:txBody>
      </p:sp>
      <p:sp>
        <p:nvSpPr>
          <p:cNvPr id="41" name="矩形 40"/>
          <p:cNvSpPr/>
          <p:nvPr/>
        </p:nvSpPr>
        <p:spPr>
          <a:xfrm>
            <a:off x="1126314" y="3524797"/>
            <a:ext cx="2138166" cy="738490"/>
          </a:xfrm>
          <a:prstGeom prst="rect">
            <a:avLst/>
          </a:prstGeom>
        </p:spPr>
        <p:txBody>
          <a:bodyPr wrap="square" lIns="67391" tIns="33696" rIns="67391" bIns="33696">
            <a:spAutoFit/>
          </a:bodyPr>
          <a:lstStyle/>
          <a:p>
            <a:pPr algn="r">
              <a:lnSpc>
                <a:spcPct val="150000"/>
              </a:lnSpc>
            </a:pPr>
            <a:r>
              <a:rPr lang="zh-CN" altLang="en-US" sz="1200" dirty="0">
                <a:solidFill>
                  <a:srgbClr val="EB193E"/>
                </a:solidFill>
                <a:latin typeface="方正颜宋简体_中" panose="02000000000000000000" pitchFamily="2" charset="-122"/>
                <a:ea typeface="方正颜宋简体_中" panose="02000000000000000000" pitchFamily="2" charset="-122"/>
              </a:rPr>
              <a:t>便捷部署</a:t>
            </a:r>
            <a:endParaRPr lang="en-US" altLang="zh-CN" sz="1200" dirty="0">
              <a:solidFill>
                <a:srgbClr val="EB193E"/>
              </a:solidFill>
              <a:latin typeface="方正颜宋简体_中" panose="02000000000000000000" pitchFamily="2" charset="-122"/>
              <a:ea typeface="方正颜宋简体_中" panose="02000000000000000000" pitchFamily="2" charset="-122"/>
            </a:endParaRPr>
          </a:p>
          <a:p>
            <a:pPr algn="r">
              <a:lnSpc>
                <a:spcPct val="150000"/>
              </a:lnSpc>
            </a:pPr>
            <a:r>
              <a:rPr lang="zh-CN" altLang="en-US" sz="900" dirty="0">
                <a:solidFill>
                  <a:schemeClr val="tx1">
                    <a:lumMod val="65000"/>
                    <a:lumOff val="35000"/>
                  </a:schemeClr>
                </a:solidFill>
                <a:latin typeface="方正颜宋简体_中" panose="02000000000000000000" pitchFamily="2" charset="-122"/>
                <a:ea typeface="方正颜宋简体_中" panose="02000000000000000000" pitchFamily="2" charset="-122"/>
              </a:rPr>
              <a:t>持续集成可以在任何实践发布可以部署的软件，可以经常对源代码进行改动。</a:t>
            </a:r>
            <a:endParaRPr lang="en-US" altLang="zh-CN" sz="900" dirty="0">
              <a:solidFill>
                <a:schemeClr val="tx1">
                  <a:lumMod val="65000"/>
                  <a:lumOff val="35000"/>
                </a:schemeClr>
              </a:solidFill>
              <a:latin typeface="方正颜宋简体_中" panose="02000000000000000000" pitchFamily="2" charset="-122"/>
              <a:ea typeface="方正颜宋简体_中" panose="02000000000000000000" pitchFamily="2"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8752"/>
    </mc:Choice>
    <mc:Fallback xmlns="">
      <p:transition spd="slow" advTm="875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316261" y="298621"/>
            <a:ext cx="2954655"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持续集成与持续部署的原则</a:t>
            </a:r>
          </a:p>
        </p:txBody>
      </p:sp>
      <p:sp>
        <p:nvSpPr>
          <p:cNvPr id="17" name="矩形 16"/>
          <p:cNvSpPr/>
          <p:nvPr/>
        </p:nvSpPr>
        <p:spPr>
          <a:xfrm>
            <a:off x="1332210" y="556195"/>
            <a:ext cx="1620957"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Principles of CI/CD</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grpSp>
        <p:nvGrpSpPr>
          <p:cNvPr id="4" name="组合 3"/>
          <p:cNvGrpSpPr/>
          <p:nvPr/>
        </p:nvGrpSpPr>
        <p:grpSpPr>
          <a:xfrm>
            <a:off x="1654329" y="1839096"/>
            <a:ext cx="627196" cy="534514"/>
            <a:chOff x="1255712" y="1329284"/>
            <a:chExt cx="1481807" cy="1364456"/>
          </a:xfrm>
        </p:grpSpPr>
        <p:sp>
          <p:nvSpPr>
            <p:cNvPr id="5" name="矩形 4"/>
            <p:cNvSpPr/>
            <p:nvPr/>
          </p:nvSpPr>
          <p:spPr>
            <a:xfrm>
              <a:off x="1336591" y="1329284"/>
              <a:ext cx="1364456" cy="1364456"/>
            </a:xfrm>
            <a:prstGeom prst="rect">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chemeClr val="tx1">
                    <a:lumMod val="65000"/>
                    <a:lumOff val="35000"/>
                  </a:schemeClr>
                </a:solidFill>
                <a:latin typeface="Times New Roman" panose="02020603050405020304" pitchFamily="18" charset="0"/>
                <a:ea typeface="微软雅黑" panose="020B0503020204020204" pitchFamily="34" charset="-122"/>
              </a:endParaRPr>
            </a:p>
          </p:txBody>
        </p:sp>
        <p:pic>
          <p:nvPicPr>
            <p:cNvPr id="6" name="Picture 5" descr="\\MAGNUM\Projects\Microsoft\Cloud Power FY12\Design\ICONS_PNG\Increase.png"/>
            <p:cNvPicPr>
              <a:picLocks noChangeAspect="1" noChangeArrowheads="1"/>
            </p:cNvPicPr>
            <p:nvPr/>
          </p:nvPicPr>
          <p:blipFill>
            <a:blip r:embed="rId3" cstate="print">
              <a:biLevel thresh="50000"/>
            </a:blip>
            <a:srcRect/>
            <a:stretch>
              <a:fillRect/>
            </a:stretch>
          </p:blipFill>
          <p:spPr bwMode="auto">
            <a:xfrm>
              <a:off x="1255712" y="1329284"/>
              <a:ext cx="1481807" cy="1284945"/>
            </a:xfrm>
            <a:prstGeom prst="rect">
              <a:avLst/>
            </a:prstGeom>
            <a:noFill/>
          </p:spPr>
        </p:pic>
      </p:grpSp>
      <p:grpSp>
        <p:nvGrpSpPr>
          <p:cNvPr id="7" name="组合 6"/>
          <p:cNvGrpSpPr/>
          <p:nvPr/>
        </p:nvGrpSpPr>
        <p:grpSpPr>
          <a:xfrm>
            <a:off x="1690286" y="3229155"/>
            <a:ext cx="575802" cy="534514"/>
            <a:chOff x="1336591" y="2820772"/>
            <a:chExt cx="1364456" cy="1364456"/>
          </a:xfrm>
        </p:grpSpPr>
        <p:sp>
          <p:nvSpPr>
            <p:cNvPr id="8" name="矩形 7"/>
            <p:cNvSpPr/>
            <p:nvPr/>
          </p:nvSpPr>
          <p:spPr>
            <a:xfrm>
              <a:off x="1336591" y="2820772"/>
              <a:ext cx="1364456" cy="1364456"/>
            </a:xfrm>
            <a:prstGeom prst="rect">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chemeClr val="tx1">
                    <a:lumMod val="65000"/>
                    <a:lumOff val="35000"/>
                  </a:schemeClr>
                </a:solidFill>
                <a:latin typeface="Times New Roman" panose="02020603050405020304" pitchFamily="18" charset="0"/>
                <a:ea typeface="微软雅黑" panose="020B0503020204020204" pitchFamily="34" charset="-122"/>
              </a:endParaRPr>
            </a:p>
          </p:txBody>
        </p:sp>
        <p:grpSp>
          <p:nvGrpSpPr>
            <p:cNvPr id="9" name="组合 8"/>
            <p:cNvGrpSpPr/>
            <p:nvPr/>
          </p:nvGrpSpPr>
          <p:grpSpPr>
            <a:xfrm>
              <a:off x="1459051" y="3059019"/>
              <a:ext cx="1040356" cy="947461"/>
              <a:chOff x="2065786" y="4184708"/>
              <a:chExt cx="1143803" cy="1041671"/>
            </a:xfrm>
          </p:grpSpPr>
          <p:pic>
            <p:nvPicPr>
              <p:cNvPr id="10" name="Picture 3" descr="\\MAGNUM\Projects\Microsoft\Cloud Power FY12\Design\ICONS_PNG\User.png"/>
              <p:cNvPicPr>
                <a:picLocks noChangeAspect="1" noChangeArrowheads="1"/>
              </p:cNvPicPr>
              <p:nvPr/>
            </p:nvPicPr>
            <p:blipFill>
              <a:blip r:embed="rId4" cstate="print">
                <a:biLevel thresh="25000"/>
              </a:blip>
              <a:srcRect/>
              <a:stretch>
                <a:fillRect/>
              </a:stretch>
            </p:blipFill>
            <p:spPr bwMode="auto">
              <a:xfrm>
                <a:off x="2065786" y="4184708"/>
                <a:ext cx="1041942" cy="1041671"/>
              </a:xfrm>
              <a:prstGeom prst="rect">
                <a:avLst/>
              </a:prstGeom>
              <a:noFill/>
            </p:spPr>
          </p:pic>
          <p:pic>
            <p:nvPicPr>
              <p:cNvPr id="11" name="Picture 12"/>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flipH="1">
                <a:off x="2848917" y="4416131"/>
                <a:ext cx="360672" cy="532913"/>
              </a:xfrm>
              <a:prstGeom prst="rect">
                <a:avLst/>
              </a:prstGeom>
            </p:spPr>
          </p:pic>
        </p:grpSp>
      </p:grpSp>
      <p:grpSp>
        <p:nvGrpSpPr>
          <p:cNvPr id="20" name="组合 19"/>
          <p:cNvGrpSpPr/>
          <p:nvPr/>
        </p:nvGrpSpPr>
        <p:grpSpPr>
          <a:xfrm>
            <a:off x="2700362" y="1145455"/>
            <a:ext cx="5118404" cy="451561"/>
            <a:chOff x="2332033" y="1247491"/>
            <a:chExt cx="5118404" cy="451561"/>
          </a:xfrm>
        </p:grpSpPr>
        <p:sp>
          <p:nvSpPr>
            <p:cNvPr id="2" name="矩形 1"/>
            <p:cNvSpPr/>
            <p:nvPr/>
          </p:nvSpPr>
          <p:spPr>
            <a:xfrm>
              <a:off x="2332033" y="1266414"/>
              <a:ext cx="5112568" cy="432638"/>
            </a:xfrm>
            <a:prstGeom prst="rect">
              <a:avLst/>
            </a:prstGeom>
            <a:solidFill>
              <a:srgbClr val="E2E9E9"/>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sz="900" dirty="0">
                <a:solidFill>
                  <a:schemeClr val="tx1">
                    <a:lumMod val="65000"/>
                    <a:lumOff val="35000"/>
                  </a:schemeClr>
                </a:solidFill>
                <a:latin typeface="Times New Roman" panose="02020603050405020304" pitchFamily="18" charset="0"/>
                <a:ea typeface="微软雅黑" panose="020B0503020204020204" pitchFamily="34" charset="-122"/>
              </a:endParaRPr>
            </a:p>
          </p:txBody>
        </p:sp>
        <p:sp>
          <p:nvSpPr>
            <p:cNvPr id="12" name="文本框 26"/>
            <p:cNvSpPr txBox="1"/>
            <p:nvPr/>
          </p:nvSpPr>
          <p:spPr>
            <a:xfrm>
              <a:off x="2499599" y="1247491"/>
              <a:ext cx="4950838" cy="375685"/>
            </a:xfrm>
            <a:prstGeom prst="rect">
              <a:avLst/>
            </a:prstGeom>
            <a:noFill/>
          </p:spPr>
          <p:txBody>
            <a:bodyPr wrap="square" lIns="89858" tIns="44929" rIns="89858" bIns="44929" rtlCol="0">
              <a:spAutoFit/>
            </a:bodyPr>
            <a:lstStyle/>
            <a:p>
              <a:pPr>
                <a:lnSpc>
                  <a:spcPct val="150000"/>
                </a:lnSpc>
              </a:pPr>
              <a:r>
                <a:rPr lang="zh-CN" altLang="en-US" sz="1400" dirty="0">
                  <a:solidFill>
                    <a:schemeClr val="tx1">
                      <a:lumMod val="65000"/>
                      <a:lumOff val="35000"/>
                    </a:schemeClr>
                  </a:solidFill>
                  <a:latin typeface="Times New Roman" panose="02020603050405020304" pitchFamily="18" charset="0"/>
                  <a:ea typeface="微软雅黑" panose="020B0503020204020204" pitchFamily="34" charset="-122"/>
                </a:rPr>
                <a:t>维护唯一的代码仓库</a:t>
              </a:r>
            </a:p>
          </p:txBody>
        </p:sp>
      </p:grpSp>
      <p:sp>
        <p:nvSpPr>
          <p:cNvPr id="18" name="矩形 17"/>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grpSp>
        <p:nvGrpSpPr>
          <p:cNvPr id="21" name="组合 20"/>
          <p:cNvGrpSpPr/>
          <p:nvPr/>
        </p:nvGrpSpPr>
        <p:grpSpPr>
          <a:xfrm>
            <a:off x="2694526" y="1798775"/>
            <a:ext cx="5118404" cy="451561"/>
            <a:chOff x="2332033" y="1247491"/>
            <a:chExt cx="5118404" cy="451561"/>
          </a:xfrm>
        </p:grpSpPr>
        <p:sp>
          <p:nvSpPr>
            <p:cNvPr id="22" name="矩形 21"/>
            <p:cNvSpPr/>
            <p:nvPr/>
          </p:nvSpPr>
          <p:spPr>
            <a:xfrm>
              <a:off x="2332033" y="1266414"/>
              <a:ext cx="5112568" cy="432638"/>
            </a:xfrm>
            <a:prstGeom prst="rect">
              <a:avLst/>
            </a:prstGeom>
            <a:solidFill>
              <a:srgbClr val="E2E9E9"/>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sz="900" dirty="0">
                <a:solidFill>
                  <a:schemeClr val="tx1">
                    <a:lumMod val="65000"/>
                    <a:lumOff val="35000"/>
                  </a:schemeClr>
                </a:solidFill>
                <a:latin typeface="Times New Roman" panose="02020603050405020304" pitchFamily="18" charset="0"/>
                <a:ea typeface="微软雅黑" panose="020B0503020204020204" pitchFamily="34" charset="-122"/>
              </a:endParaRPr>
            </a:p>
          </p:txBody>
        </p:sp>
        <p:sp>
          <p:nvSpPr>
            <p:cNvPr id="23" name="文本框 26"/>
            <p:cNvSpPr txBox="1"/>
            <p:nvPr/>
          </p:nvSpPr>
          <p:spPr>
            <a:xfrm>
              <a:off x="2499599" y="1247491"/>
              <a:ext cx="4950838" cy="375685"/>
            </a:xfrm>
            <a:prstGeom prst="rect">
              <a:avLst/>
            </a:prstGeom>
            <a:noFill/>
          </p:spPr>
          <p:txBody>
            <a:bodyPr wrap="square" lIns="89858" tIns="44929" rIns="89858" bIns="44929" rtlCol="0">
              <a:spAutoFit/>
            </a:bodyPr>
            <a:lstStyle/>
            <a:p>
              <a:pPr>
                <a:lnSpc>
                  <a:spcPct val="150000"/>
                </a:lnSpc>
              </a:pPr>
              <a:r>
                <a:rPr lang="zh-CN" altLang="en-US" sz="1400" dirty="0">
                  <a:solidFill>
                    <a:schemeClr val="tx1">
                      <a:lumMod val="65000"/>
                      <a:lumOff val="35000"/>
                    </a:schemeClr>
                  </a:solidFill>
                  <a:latin typeface="Times New Roman" panose="02020603050405020304" pitchFamily="18" charset="0"/>
                  <a:ea typeface="微软雅黑" panose="020B0503020204020204" pitchFamily="34" charset="-122"/>
                </a:rPr>
                <a:t>让构建能够自测</a:t>
              </a:r>
            </a:p>
          </p:txBody>
        </p:sp>
      </p:grpSp>
      <p:grpSp>
        <p:nvGrpSpPr>
          <p:cNvPr id="24" name="组合 23"/>
          <p:cNvGrpSpPr/>
          <p:nvPr/>
        </p:nvGrpSpPr>
        <p:grpSpPr>
          <a:xfrm>
            <a:off x="2700362" y="2520980"/>
            <a:ext cx="5118404" cy="451561"/>
            <a:chOff x="2332033" y="1247491"/>
            <a:chExt cx="5118404" cy="451561"/>
          </a:xfrm>
        </p:grpSpPr>
        <p:sp>
          <p:nvSpPr>
            <p:cNvPr id="25" name="矩形 24"/>
            <p:cNvSpPr/>
            <p:nvPr/>
          </p:nvSpPr>
          <p:spPr>
            <a:xfrm>
              <a:off x="2332033" y="1266414"/>
              <a:ext cx="5112568" cy="432638"/>
            </a:xfrm>
            <a:prstGeom prst="rect">
              <a:avLst/>
            </a:prstGeom>
            <a:solidFill>
              <a:srgbClr val="E2E9E9"/>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sz="900" dirty="0">
                <a:solidFill>
                  <a:schemeClr val="tx1">
                    <a:lumMod val="65000"/>
                    <a:lumOff val="35000"/>
                  </a:schemeClr>
                </a:solidFill>
                <a:latin typeface="Times New Roman" panose="02020603050405020304" pitchFamily="18" charset="0"/>
                <a:ea typeface="微软雅黑" panose="020B0503020204020204" pitchFamily="34" charset="-122"/>
              </a:endParaRPr>
            </a:p>
          </p:txBody>
        </p:sp>
        <p:sp>
          <p:nvSpPr>
            <p:cNvPr id="26" name="文本框 26"/>
            <p:cNvSpPr txBox="1"/>
            <p:nvPr/>
          </p:nvSpPr>
          <p:spPr>
            <a:xfrm>
              <a:off x="2499599" y="1247491"/>
              <a:ext cx="4950838" cy="375685"/>
            </a:xfrm>
            <a:prstGeom prst="rect">
              <a:avLst/>
            </a:prstGeom>
            <a:noFill/>
          </p:spPr>
          <p:txBody>
            <a:bodyPr wrap="square" lIns="89858" tIns="44929" rIns="89858" bIns="44929" rtlCol="0">
              <a:spAutoFit/>
            </a:bodyPr>
            <a:lstStyle/>
            <a:p>
              <a:pPr>
                <a:lnSpc>
                  <a:spcPct val="150000"/>
                </a:lnSpc>
              </a:pPr>
              <a:r>
                <a:rPr lang="zh-CN" altLang="en-US" sz="1400" dirty="0">
                  <a:solidFill>
                    <a:schemeClr val="tx1">
                      <a:lumMod val="65000"/>
                      <a:lumOff val="35000"/>
                    </a:schemeClr>
                  </a:solidFill>
                  <a:latin typeface="Times New Roman" panose="02020603050405020304" pitchFamily="18" charset="0"/>
                  <a:ea typeface="微软雅黑" panose="020B0503020204020204" pitchFamily="34" charset="-122"/>
                </a:rPr>
                <a:t>每天执行多次构建，每次构建都要生成可发布的产品</a:t>
              </a:r>
            </a:p>
          </p:txBody>
        </p:sp>
      </p:grpSp>
      <p:grpSp>
        <p:nvGrpSpPr>
          <p:cNvPr id="27" name="组合 26"/>
          <p:cNvGrpSpPr/>
          <p:nvPr/>
        </p:nvGrpSpPr>
        <p:grpSpPr>
          <a:xfrm>
            <a:off x="2700362" y="3262108"/>
            <a:ext cx="5118404" cy="451561"/>
            <a:chOff x="2332033" y="1247491"/>
            <a:chExt cx="5118404" cy="451561"/>
          </a:xfrm>
        </p:grpSpPr>
        <p:sp>
          <p:nvSpPr>
            <p:cNvPr id="28" name="矩形 27"/>
            <p:cNvSpPr/>
            <p:nvPr/>
          </p:nvSpPr>
          <p:spPr>
            <a:xfrm>
              <a:off x="2332033" y="1266414"/>
              <a:ext cx="5112568" cy="432638"/>
            </a:xfrm>
            <a:prstGeom prst="rect">
              <a:avLst/>
            </a:prstGeom>
            <a:solidFill>
              <a:srgbClr val="E2E9E9"/>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sz="900" dirty="0">
                <a:solidFill>
                  <a:schemeClr val="tx1">
                    <a:lumMod val="65000"/>
                    <a:lumOff val="35000"/>
                  </a:schemeClr>
                </a:solidFill>
                <a:latin typeface="Times New Roman" panose="02020603050405020304" pitchFamily="18" charset="0"/>
                <a:ea typeface="微软雅黑" panose="020B0503020204020204" pitchFamily="34" charset="-122"/>
              </a:endParaRPr>
            </a:p>
          </p:txBody>
        </p:sp>
        <p:sp>
          <p:nvSpPr>
            <p:cNvPr id="29" name="文本框 26"/>
            <p:cNvSpPr txBox="1"/>
            <p:nvPr/>
          </p:nvSpPr>
          <p:spPr>
            <a:xfrm>
              <a:off x="2499599" y="1247491"/>
              <a:ext cx="4950838" cy="375685"/>
            </a:xfrm>
            <a:prstGeom prst="rect">
              <a:avLst/>
            </a:prstGeom>
            <a:noFill/>
          </p:spPr>
          <p:txBody>
            <a:bodyPr wrap="square" lIns="89858" tIns="44929" rIns="89858" bIns="44929" rtlCol="0">
              <a:spAutoFit/>
            </a:bodyPr>
            <a:lstStyle/>
            <a:p>
              <a:pPr>
                <a:lnSpc>
                  <a:spcPct val="150000"/>
                </a:lnSpc>
              </a:pPr>
              <a:r>
                <a:rPr lang="zh-CN" altLang="en-US" sz="1400" dirty="0">
                  <a:solidFill>
                    <a:schemeClr val="tx1">
                      <a:lumMod val="65000"/>
                      <a:lumOff val="35000"/>
                    </a:schemeClr>
                  </a:solidFill>
                  <a:latin typeface="Times New Roman" panose="02020603050405020304" pitchFamily="18" charset="0"/>
                  <a:ea typeface="微软雅黑" panose="020B0503020204020204" pitchFamily="34" charset="-122"/>
                </a:rPr>
                <a:t>每次提交都在主线集成的机器上做构建</a:t>
              </a:r>
            </a:p>
          </p:txBody>
        </p:sp>
      </p:grpSp>
      <p:grpSp>
        <p:nvGrpSpPr>
          <p:cNvPr id="30" name="组合 29"/>
          <p:cNvGrpSpPr/>
          <p:nvPr/>
        </p:nvGrpSpPr>
        <p:grpSpPr>
          <a:xfrm>
            <a:off x="2694526" y="4022159"/>
            <a:ext cx="5118404" cy="451561"/>
            <a:chOff x="2332033" y="1247491"/>
            <a:chExt cx="5118404" cy="451561"/>
          </a:xfrm>
        </p:grpSpPr>
        <p:sp>
          <p:nvSpPr>
            <p:cNvPr id="31" name="矩形 30"/>
            <p:cNvSpPr/>
            <p:nvPr/>
          </p:nvSpPr>
          <p:spPr>
            <a:xfrm>
              <a:off x="2332033" y="1266414"/>
              <a:ext cx="5112568" cy="432638"/>
            </a:xfrm>
            <a:prstGeom prst="rect">
              <a:avLst/>
            </a:prstGeom>
            <a:solidFill>
              <a:srgbClr val="E2E9E9"/>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sz="900" dirty="0">
                <a:solidFill>
                  <a:schemeClr val="tx1">
                    <a:lumMod val="65000"/>
                    <a:lumOff val="35000"/>
                  </a:schemeClr>
                </a:solidFill>
                <a:latin typeface="Times New Roman" panose="02020603050405020304" pitchFamily="18" charset="0"/>
                <a:ea typeface="微软雅黑" panose="020B0503020204020204" pitchFamily="34" charset="-122"/>
              </a:endParaRPr>
            </a:p>
          </p:txBody>
        </p:sp>
        <p:sp>
          <p:nvSpPr>
            <p:cNvPr id="32" name="文本框 26"/>
            <p:cNvSpPr txBox="1"/>
            <p:nvPr/>
          </p:nvSpPr>
          <p:spPr>
            <a:xfrm>
              <a:off x="2499599" y="1247491"/>
              <a:ext cx="4950838" cy="375685"/>
            </a:xfrm>
            <a:prstGeom prst="rect">
              <a:avLst/>
            </a:prstGeom>
            <a:noFill/>
          </p:spPr>
          <p:txBody>
            <a:bodyPr wrap="square" lIns="89858" tIns="44929" rIns="89858" bIns="44929" rtlCol="0">
              <a:spAutoFit/>
            </a:bodyPr>
            <a:lstStyle/>
            <a:p>
              <a:pPr>
                <a:lnSpc>
                  <a:spcPct val="150000"/>
                </a:lnSpc>
              </a:pPr>
              <a:r>
                <a:rPr lang="zh-CN" altLang="en-US" sz="1400" dirty="0">
                  <a:solidFill>
                    <a:schemeClr val="tx1">
                      <a:lumMod val="65000"/>
                      <a:lumOff val="35000"/>
                    </a:schemeClr>
                  </a:solidFill>
                  <a:latin typeface="Times New Roman" panose="02020603050405020304" pitchFamily="18" charset="0"/>
                  <a:ea typeface="微软雅黑" panose="020B0503020204020204" pitchFamily="34" charset="-122"/>
                </a:rPr>
                <a:t>开发人员每天至少向版本控制库提交一次代码</a:t>
              </a:r>
            </a:p>
          </p:txBody>
        </p:sp>
      </p:grpSp>
    </p:spTree>
  </p:cSld>
  <p:clrMapOvr>
    <a:masterClrMapping/>
  </p:clrMapOvr>
  <mc:AlternateContent xmlns:mc="http://schemas.openxmlformats.org/markup-compatibility/2006" xmlns:p14="http://schemas.microsoft.com/office/powerpoint/2010/main">
    <mc:Choice Requires="p14">
      <p:transition spd="slow" p14:dur="2000" advTm="4640"/>
    </mc:Choice>
    <mc:Fallback xmlns="">
      <p:transition spd="slow" advTm="464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1316261" y="298621"/>
            <a:ext cx="2954655"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持续集成与持续部署的工具</a:t>
            </a:r>
          </a:p>
        </p:txBody>
      </p:sp>
      <p:sp>
        <p:nvSpPr>
          <p:cNvPr id="39" name="矩形 38"/>
          <p:cNvSpPr/>
          <p:nvPr/>
        </p:nvSpPr>
        <p:spPr>
          <a:xfrm>
            <a:off x="1332210" y="556195"/>
            <a:ext cx="129901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Tools of CI/CD</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2" name="Freeform 5"/>
          <p:cNvSpPr/>
          <p:nvPr/>
        </p:nvSpPr>
        <p:spPr bwMode="auto">
          <a:xfrm>
            <a:off x="1245551" y="3281806"/>
            <a:ext cx="206172" cy="177255"/>
          </a:xfrm>
          <a:custGeom>
            <a:avLst/>
            <a:gdLst>
              <a:gd name="T0" fmla="*/ 25 w 65"/>
              <a:gd name="T1" fmla="*/ 0 h 56"/>
              <a:gd name="T2" fmla="*/ 41 w 65"/>
              <a:gd name="T3" fmla="*/ 0 h 56"/>
              <a:gd name="T4" fmla="*/ 59 w 65"/>
              <a:gd name="T5" fmla="*/ 0 h 56"/>
              <a:gd name="T6" fmla="*/ 63 w 65"/>
              <a:gd name="T7" fmla="*/ 6 h 56"/>
              <a:gd name="T8" fmla="*/ 54 w 65"/>
              <a:gd name="T9" fmla="*/ 22 h 56"/>
              <a:gd name="T10" fmla="*/ 46 w 65"/>
              <a:gd name="T11" fmla="*/ 36 h 56"/>
              <a:gd name="T12" fmla="*/ 37 w 65"/>
              <a:gd name="T13" fmla="*/ 52 h 56"/>
              <a:gd name="T14" fmla="*/ 29 w 65"/>
              <a:gd name="T15" fmla="*/ 52 h 56"/>
              <a:gd name="T16" fmla="*/ 20 w 65"/>
              <a:gd name="T17" fmla="*/ 36 h 56"/>
              <a:gd name="T18" fmla="*/ 12 w 65"/>
              <a:gd name="T19" fmla="*/ 22 h 56"/>
              <a:gd name="T20" fmla="*/ 2 w 65"/>
              <a:gd name="T21" fmla="*/ 6 h 56"/>
              <a:gd name="T22" fmla="*/ 6 w 65"/>
              <a:gd name="T23" fmla="*/ 0 h 56"/>
              <a:gd name="T24" fmla="*/ 25 w 65"/>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25" y="0"/>
                </a:moveTo>
                <a:cubicBezTo>
                  <a:pt x="29" y="0"/>
                  <a:pt x="36" y="0"/>
                  <a:pt x="41" y="0"/>
                </a:cubicBezTo>
                <a:cubicBezTo>
                  <a:pt x="59" y="0"/>
                  <a:pt x="59" y="0"/>
                  <a:pt x="59" y="0"/>
                </a:cubicBezTo>
                <a:cubicBezTo>
                  <a:pt x="64" y="0"/>
                  <a:pt x="65"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7" y="32"/>
                  <a:pt x="14" y="26"/>
                  <a:pt x="12" y="22"/>
                </a:cubicBezTo>
                <a:cubicBezTo>
                  <a:pt x="2" y="6"/>
                  <a:pt x="2" y="6"/>
                  <a:pt x="2" y="6"/>
                </a:cubicBezTo>
                <a:cubicBezTo>
                  <a:pt x="0" y="3"/>
                  <a:pt x="2" y="0"/>
                  <a:pt x="6" y="0"/>
                </a:cubicBezTo>
                <a:lnTo>
                  <a:pt x="25" y="0"/>
                </a:lnTo>
                <a:close/>
              </a:path>
            </a:pathLst>
          </a:custGeom>
          <a:solidFill>
            <a:srgbClr val="CB2E2E"/>
          </a:solidFill>
          <a:ln>
            <a:noFill/>
          </a:ln>
          <a:effectLst/>
        </p:spPr>
        <p:txBody>
          <a:bodyPr vert="horz" wrap="square" lIns="67391" tIns="33696" rIns="67391" bIns="33696" numCol="1" anchor="t" anchorCtr="0" compatLnSpc="1"/>
          <a:lstStyle/>
          <a:p>
            <a:endParaRPr lang="zh-CN" altLang="en-US" dirty="0">
              <a:latin typeface="Times New Roman" panose="02020603050405020304" pitchFamily="18" charset="0"/>
              <a:ea typeface="方正颜宋简体_中" panose="02000000000000000000" pitchFamily="2" charset="-122"/>
            </a:endParaRPr>
          </a:p>
        </p:txBody>
      </p:sp>
      <p:sp>
        <p:nvSpPr>
          <p:cNvPr id="3" name="Freeform 6"/>
          <p:cNvSpPr/>
          <p:nvPr/>
        </p:nvSpPr>
        <p:spPr bwMode="auto">
          <a:xfrm>
            <a:off x="3251843" y="3281806"/>
            <a:ext cx="206172" cy="177255"/>
          </a:xfrm>
          <a:custGeom>
            <a:avLst/>
            <a:gdLst>
              <a:gd name="T0" fmla="*/ 24 w 65"/>
              <a:gd name="T1" fmla="*/ 0 h 56"/>
              <a:gd name="T2" fmla="*/ 40 w 65"/>
              <a:gd name="T3" fmla="*/ 0 h 56"/>
              <a:gd name="T4" fmla="*/ 59 w 65"/>
              <a:gd name="T5" fmla="*/ 0 h 56"/>
              <a:gd name="T6" fmla="*/ 63 w 65"/>
              <a:gd name="T7" fmla="*/ 6 h 56"/>
              <a:gd name="T8" fmla="*/ 53 w 65"/>
              <a:gd name="T9" fmla="*/ 22 h 56"/>
              <a:gd name="T10" fmla="*/ 45 w 65"/>
              <a:gd name="T11" fmla="*/ 36 h 56"/>
              <a:gd name="T12" fmla="*/ 36 w 65"/>
              <a:gd name="T13" fmla="*/ 52 h 56"/>
              <a:gd name="T14" fmla="*/ 28 w 65"/>
              <a:gd name="T15" fmla="*/ 52 h 56"/>
              <a:gd name="T16" fmla="*/ 19 w 65"/>
              <a:gd name="T17" fmla="*/ 36 h 56"/>
              <a:gd name="T18" fmla="*/ 11 w 65"/>
              <a:gd name="T19" fmla="*/ 22 h 56"/>
              <a:gd name="T20" fmla="*/ 2 w 65"/>
              <a:gd name="T21" fmla="*/ 6 h 56"/>
              <a:gd name="T22" fmla="*/ 6 w 65"/>
              <a:gd name="T23" fmla="*/ 0 h 56"/>
              <a:gd name="T24" fmla="*/ 24 w 65"/>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24" y="0"/>
                </a:moveTo>
                <a:cubicBezTo>
                  <a:pt x="29" y="0"/>
                  <a:pt x="36" y="0"/>
                  <a:pt x="40" y="0"/>
                </a:cubicBezTo>
                <a:cubicBezTo>
                  <a:pt x="59" y="0"/>
                  <a:pt x="59" y="0"/>
                  <a:pt x="59" y="0"/>
                </a:cubicBezTo>
                <a:cubicBezTo>
                  <a:pt x="63" y="0"/>
                  <a:pt x="65" y="3"/>
                  <a:pt x="63" y="6"/>
                </a:cubicBezTo>
                <a:cubicBezTo>
                  <a:pt x="53" y="22"/>
                  <a:pt x="53" y="22"/>
                  <a:pt x="53" y="22"/>
                </a:cubicBezTo>
                <a:cubicBezTo>
                  <a:pt x="51" y="26"/>
                  <a:pt x="48" y="32"/>
                  <a:pt x="45" y="36"/>
                </a:cubicBezTo>
                <a:cubicBezTo>
                  <a:pt x="36" y="52"/>
                  <a:pt x="36" y="52"/>
                  <a:pt x="36" y="52"/>
                </a:cubicBezTo>
                <a:cubicBezTo>
                  <a:pt x="34" y="56"/>
                  <a:pt x="30" y="56"/>
                  <a:pt x="28" y="52"/>
                </a:cubicBezTo>
                <a:cubicBezTo>
                  <a:pt x="19" y="36"/>
                  <a:pt x="19" y="36"/>
                  <a:pt x="19" y="36"/>
                </a:cubicBezTo>
                <a:cubicBezTo>
                  <a:pt x="17" y="32"/>
                  <a:pt x="13" y="26"/>
                  <a:pt x="11" y="22"/>
                </a:cubicBezTo>
                <a:cubicBezTo>
                  <a:pt x="2" y="6"/>
                  <a:pt x="2" y="6"/>
                  <a:pt x="2" y="6"/>
                </a:cubicBezTo>
                <a:cubicBezTo>
                  <a:pt x="0" y="3"/>
                  <a:pt x="1" y="0"/>
                  <a:pt x="6" y="0"/>
                </a:cubicBezTo>
                <a:lnTo>
                  <a:pt x="24" y="0"/>
                </a:lnTo>
                <a:close/>
              </a:path>
            </a:pathLst>
          </a:custGeom>
          <a:solidFill>
            <a:srgbClr val="CB2E2E"/>
          </a:solidFill>
          <a:ln>
            <a:noFill/>
          </a:ln>
          <a:effectLst/>
        </p:spPr>
        <p:txBody>
          <a:bodyPr vert="horz" wrap="square" lIns="67391" tIns="33696" rIns="67391" bIns="33696" numCol="1" anchor="t" anchorCtr="0" compatLnSpc="1"/>
          <a:lstStyle/>
          <a:p>
            <a:endParaRPr lang="zh-CN" altLang="en-US" dirty="0">
              <a:latin typeface="Times New Roman" panose="02020603050405020304" pitchFamily="18" charset="0"/>
              <a:ea typeface="方正颜宋简体_中" panose="02000000000000000000" pitchFamily="2" charset="-122"/>
            </a:endParaRPr>
          </a:p>
        </p:txBody>
      </p:sp>
      <p:sp>
        <p:nvSpPr>
          <p:cNvPr id="4" name="Freeform 7"/>
          <p:cNvSpPr/>
          <p:nvPr/>
        </p:nvSpPr>
        <p:spPr bwMode="auto">
          <a:xfrm>
            <a:off x="5125337" y="3281806"/>
            <a:ext cx="208849" cy="177255"/>
          </a:xfrm>
          <a:custGeom>
            <a:avLst/>
            <a:gdLst>
              <a:gd name="T0" fmla="*/ 25 w 66"/>
              <a:gd name="T1" fmla="*/ 0 h 56"/>
              <a:gd name="T2" fmla="*/ 41 w 66"/>
              <a:gd name="T3" fmla="*/ 0 h 56"/>
              <a:gd name="T4" fmla="*/ 59 w 66"/>
              <a:gd name="T5" fmla="*/ 0 h 56"/>
              <a:gd name="T6" fmla="*/ 63 w 66"/>
              <a:gd name="T7" fmla="*/ 6 h 56"/>
              <a:gd name="T8" fmla="*/ 54 w 66"/>
              <a:gd name="T9" fmla="*/ 22 h 56"/>
              <a:gd name="T10" fmla="*/ 46 w 66"/>
              <a:gd name="T11" fmla="*/ 36 h 56"/>
              <a:gd name="T12" fmla="*/ 37 w 66"/>
              <a:gd name="T13" fmla="*/ 52 h 56"/>
              <a:gd name="T14" fmla="*/ 29 w 66"/>
              <a:gd name="T15" fmla="*/ 52 h 56"/>
              <a:gd name="T16" fmla="*/ 20 w 66"/>
              <a:gd name="T17" fmla="*/ 36 h 56"/>
              <a:gd name="T18" fmla="*/ 12 w 66"/>
              <a:gd name="T19" fmla="*/ 22 h 56"/>
              <a:gd name="T20" fmla="*/ 2 w 66"/>
              <a:gd name="T21" fmla="*/ 6 h 56"/>
              <a:gd name="T22" fmla="*/ 6 w 66"/>
              <a:gd name="T23" fmla="*/ 0 h 56"/>
              <a:gd name="T24" fmla="*/ 25 w 66"/>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56">
                <a:moveTo>
                  <a:pt x="25" y="0"/>
                </a:moveTo>
                <a:cubicBezTo>
                  <a:pt x="29" y="0"/>
                  <a:pt x="37" y="0"/>
                  <a:pt x="41" y="0"/>
                </a:cubicBezTo>
                <a:cubicBezTo>
                  <a:pt x="59" y="0"/>
                  <a:pt x="59" y="0"/>
                  <a:pt x="59" y="0"/>
                </a:cubicBezTo>
                <a:cubicBezTo>
                  <a:pt x="64" y="0"/>
                  <a:pt x="66"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8" y="32"/>
                  <a:pt x="14" y="26"/>
                  <a:pt x="12" y="22"/>
                </a:cubicBezTo>
                <a:cubicBezTo>
                  <a:pt x="2" y="6"/>
                  <a:pt x="2" y="6"/>
                  <a:pt x="2" y="6"/>
                </a:cubicBezTo>
                <a:cubicBezTo>
                  <a:pt x="0" y="3"/>
                  <a:pt x="2" y="0"/>
                  <a:pt x="6" y="0"/>
                </a:cubicBezTo>
                <a:lnTo>
                  <a:pt x="25" y="0"/>
                </a:lnTo>
                <a:close/>
              </a:path>
            </a:pathLst>
          </a:custGeom>
          <a:solidFill>
            <a:srgbClr val="CB2E2E"/>
          </a:solidFill>
          <a:ln>
            <a:noFill/>
          </a:ln>
          <a:effectLst/>
        </p:spPr>
        <p:txBody>
          <a:bodyPr vert="horz" wrap="square" lIns="67391" tIns="33696" rIns="67391" bIns="33696" numCol="1" anchor="t" anchorCtr="0" compatLnSpc="1"/>
          <a:lstStyle/>
          <a:p>
            <a:endParaRPr lang="zh-CN" altLang="en-US" dirty="0">
              <a:latin typeface="Times New Roman" panose="02020603050405020304" pitchFamily="18" charset="0"/>
              <a:ea typeface="方正颜宋简体_中" panose="02000000000000000000" pitchFamily="2" charset="-122"/>
            </a:endParaRPr>
          </a:p>
        </p:txBody>
      </p:sp>
      <p:sp>
        <p:nvSpPr>
          <p:cNvPr id="5" name="Freeform 8"/>
          <p:cNvSpPr/>
          <p:nvPr/>
        </p:nvSpPr>
        <p:spPr bwMode="auto">
          <a:xfrm>
            <a:off x="7399907" y="3281806"/>
            <a:ext cx="206172" cy="177255"/>
          </a:xfrm>
          <a:custGeom>
            <a:avLst/>
            <a:gdLst>
              <a:gd name="T0" fmla="*/ 25 w 65"/>
              <a:gd name="T1" fmla="*/ 0 h 56"/>
              <a:gd name="T2" fmla="*/ 41 w 65"/>
              <a:gd name="T3" fmla="*/ 0 h 56"/>
              <a:gd name="T4" fmla="*/ 59 w 65"/>
              <a:gd name="T5" fmla="*/ 0 h 56"/>
              <a:gd name="T6" fmla="*/ 63 w 65"/>
              <a:gd name="T7" fmla="*/ 6 h 56"/>
              <a:gd name="T8" fmla="*/ 54 w 65"/>
              <a:gd name="T9" fmla="*/ 22 h 56"/>
              <a:gd name="T10" fmla="*/ 46 w 65"/>
              <a:gd name="T11" fmla="*/ 36 h 56"/>
              <a:gd name="T12" fmla="*/ 37 w 65"/>
              <a:gd name="T13" fmla="*/ 52 h 56"/>
              <a:gd name="T14" fmla="*/ 29 w 65"/>
              <a:gd name="T15" fmla="*/ 52 h 56"/>
              <a:gd name="T16" fmla="*/ 20 w 65"/>
              <a:gd name="T17" fmla="*/ 36 h 56"/>
              <a:gd name="T18" fmla="*/ 12 w 65"/>
              <a:gd name="T19" fmla="*/ 22 h 56"/>
              <a:gd name="T20" fmla="*/ 2 w 65"/>
              <a:gd name="T21" fmla="*/ 6 h 56"/>
              <a:gd name="T22" fmla="*/ 6 w 65"/>
              <a:gd name="T23" fmla="*/ 0 h 56"/>
              <a:gd name="T24" fmla="*/ 25 w 65"/>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25" y="0"/>
                </a:moveTo>
                <a:cubicBezTo>
                  <a:pt x="29" y="0"/>
                  <a:pt x="36" y="0"/>
                  <a:pt x="41" y="0"/>
                </a:cubicBezTo>
                <a:cubicBezTo>
                  <a:pt x="59" y="0"/>
                  <a:pt x="59" y="0"/>
                  <a:pt x="59" y="0"/>
                </a:cubicBezTo>
                <a:cubicBezTo>
                  <a:pt x="64" y="0"/>
                  <a:pt x="65"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7" y="32"/>
                  <a:pt x="14" y="26"/>
                  <a:pt x="12" y="22"/>
                </a:cubicBezTo>
                <a:cubicBezTo>
                  <a:pt x="2" y="6"/>
                  <a:pt x="2" y="6"/>
                  <a:pt x="2" y="6"/>
                </a:cubicBezTo>
                <a:cubicBezTo>
                  <a:pt x="0" y="3"/>
                  <a:pt x="2" y="0"/>
                  <a:pt x="6" y="0"/>
                </a:cubicBezTo>
                <a:lnTo>
                  <a:pt x="25" y="0"/>
                </a:lnTo>
                <a:close/>
              </a:path>
            </a:pathLst>
          </a:custGeom>
          <a:solidFill>
            <a:srgbClr val="CB2E2E"/>
          </a:solidFill>
          <a:ln>
            <a:noFill/>
          </a:ln>
          <a:effectLst/>
        </p:spPr>
        <p:txBody>
          <a:bodyPr vert="horz" wrap="square" lIns="67391" tIns="33696" rIns="67391" bIns="33696" numCol="1" anchor="t" anchorCtr="0" compatLnSpc="1"/>
          <a:lstStyle/>
          <a:p>
            <a:endParaRPr lang="zh-CN" altLang="en-US" dirty="0">
              <a:latin typeface="Times New Roman" panose="02020603050405020304" pitchFamily="18" charset="0"/>
              <a:ea typeface="方正颜宋简体_中" panose="02000000000000000000" pitchFamily="2" charset="-122"/>
            </a:endParaRPr>
          </a:p>
        </p:txBody>
      </p:sp>
      <p:sp>
        <p:nvSpPr>
          <p:cNvPr id="29" name="文本框 22"/>
          <p:cNvSpPr txBox="1">
            <a:spLocks noChangeArrowheads="1"/>
          </p:cNvSpPr>
          <p:nvPr/>
        </p:nvSpPr>
        <p:spPr bwMode="auto">
          <a:xfrm>
            <a:off x="545369" y="3604331"/>
            <a:ext cx="1604127" cy="298883"/>
          </a:xfrm>
          <a:prstGeom prst="rect">
            <a:avLst/>
          </a:prstGeom>
          <a:noFill/>
          <a:ln>
            <a:noFill/>
          </a:ln>
          <a:effectLst>
            <a:outerShdw sx="999" sy="999"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9pPr>
          </a:lstStyle>
          <a:p>
            <a:pPr algn="ctr" eaLnBrk="1" hangingPunct="1">
              <a:lnSpc>
                <a:spcPct val="100000"/>
              </a:lnSpc>
              <a:spcBef>
                <a:spcPct val="0"/>
              </a:spcBef>
              <a:buFont typeface="Arial" panose="020B0604020202020204" pitchFamily="34" charset="0"/>
              <a:buNone/>
            </a:pPr>
            <a:r>
              <a:rPr lang="en-US" altLang="zh-CN" sz="1500" b="1" dirty="0" err="1">
                <a:solidFill>
                  <a:srgbClr val="EB193E"/>
                </a:solidFill>
                <a:latin typeface="微软雅黑" panose="020B0503020204020204" pitchFamily="34" charset="-122"/>
                <a:ea typeface="微软雅黑" panose="020B0503020204020204" pitchFamily="34" charset="-122"/>
              </a:rPr>
              <a:t>Github</a:t>
            </a:r>
            <a:endParaRPr lang="en-US" altLang="zh-CN" sz="1500" b="1" dirty="0">
              <a:solidFill>
                <a:srgbClr val="EB193E"/>
              </a:solidFill>
              <a:latin typeface="微软雅黑" panose="020B0503020204020204" pitchFamily="34" charset="-122"/>
              <a:ea typeface="微软雅黑" panose="020B0503020204020204" pitchFamily="34" charset="-122"/>
            </a:endParaRPr>
          </a:p>
        </p:txBody>
      </p:sp>
      <p:sp>
        <p:nvSpPr>
          <p:cNvPr id="30" name="文本框 22"/>
          <p:cNvSpPr txBox="1">
            <a:spLocks noChangeArrowheads="1"/>
          </p:cNvSpPr>
          <p:nvPr/>
        </p:nvSpPr>
        <p:spPr bwMode="auto">
          <a:xfrm>
            <a:off x="4438351" y="3603696"/>
            <a:ext cx="1604127" cy="298883"/>
          </a:xfrm>
          <a:prstGeom prst="rect">
            <a:avLst/>
          </a:prstGeom>
          <a:noFill/>
          <a:ln>
            <a:noFill/>
          </a:ln>
          <a:effectLst>
            <a:outerShdw sx="999" sy="999"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9pPr>
          </a:lstStyle>
          <a:p>
            <a:pPr algn="ctr" eaLnBrk="1" hangingPunct="1">
              <a:lnSpc>
                <a:spcPct val="100000"/>
              </a:lnSpc>
              <a:spcBef>
                <a:spcPct val="0"/>
              </a:spcBef>
              <a:buFont typeface="Arial" panose="020B0604020202020204" pitchFamily="34" charset="0"/>
              <a:buNone/>
            </a:pPr>
            <a:r>
              <a:rPr lang="en-US" altLang="zh-CN" sz="1500" b="1" dirty="0">
                <a:solidFill>
                  <a:srgbClr val="EB193E"/>
                </a:solidFill>
                <a:latin typeface="微软雅黑" panose="020B0503020204020204" pitchFamily="34" charset="-122"/>
                <a:ea typeface="微软雅黑" panose="020B0503020204020204" pitchFamily="34" charset="-122"/>
              </a:rPr>
              <a:t>Tomcat</a:t>
            </a:r>
          </a:p>
        </p:txBody>
      </p:sp>
      <p:sp>
        <p:nvSpPr>
          <p:cNvPr id="31" name="文本框 22"/>
          <p:cNvSpPr txBox="1">
            <a:spLocks noChangeArrowheads="1"/>
          </p:cNvSpPr>
          <p:nvPr/>
        </p:nvSpPr>
        <p:spPr bwMode="auto">
          <a:xfrm>
            <a:off x="2552866" y="3604331"/>
            <a:ext cx="1604127" cy="298883"/>
          </a:xfrm>
          <a:prstGeom prst="rect">
            <a:avLst/>
          </a:prstGeom>
          <a:noFill/>
          <a:ln>
            <a:noFill/>
          </a:ln>
          <a:effectLst>
            <a:outerShdw sx="999" sy="999"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9pPr>
          </a:lstStyle>
          <a:p>
            <a:pPr algn="ctr" eaLnBrk="1" hangingPunct="1">
              <a:lnSpc>
                <a:spcPct val="100000"/>
              </a:lnSpc>
              <a:spcBef>
                <a:spcPct val="0"/>
              </a:spcBef>
              <a:buFont typeface="Arial" panose="020B0604020202020204" pitchFamily="34" charset="0"/>
              <a:buNone/>
            </a:pPr>
            <a:r>
              <a:rPr lang="en-US" altLang="zh-CN" sz="1500" b="1" dirty="0">
                <a:solidFill>
                  <a:srgbClr val="EB193E"/>
                </a:solidFill>
                <a:latin typeface="微软雅黑" panose="020B0503020204020204" pitchFamily="34" charset="-122"/>
                <a:ea typeface="微软雅黑" panose="020B0503020204020204" pitchFamily="34" charset="-122"/>
              </a:rPr>
              <a:t>Jenkins</a:t>
            </a:r>
          </a:p>
        </p:txBody>
      </p:sp>
      <p:sp>
        <p:nvSpPr>
          <p:cNvPr id="32" name="文本框 22"/>
          <p:cNvSpPr txBox="1">
            <a:spLocks noChangeArrowheads="1"/>
          </p:cNvSpPr>
          <p:nvPr/>
        </p:nvSpPr>
        <p:spPr bwMode="auto">
          <a:xfrm>
            <a:off x="6700929" y="3603867"/>
            <a:ext cx="1604127" cy="297815"/>
          </a:xfrm>
          <a:prstGeom prst="rect">
            <a:avLst/>
          </a:prstGeom>
          <a:noFill/>
          <a:ln>
            <a:noFill/>
          </a:ln>
          <a:effectLst>
            <a:outerShdw sx="999" sy="999"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9pPr>
          </a:lstStyle>
          <a:p>
            <a:pPr algn="ctr" eaLnBrk="1" hangingPunct="1">
              <a:lnSpc>
                <a:spcPct val="100000"/>
              </a:lnSpc>
              <a:spcBef>
                <a:spcPct val="0"/>
              </a:spcBef>
              <a:buFont typeface="Arial" panose="020B0604020202020204" pitchFamily="34" charset="0"/>
              <a:buNone/>
            </a:pPr>
            <a:r>
              <a:rPr lang="en-US" altLang="zh-CN" sz="1500" b="1" dirty="0">
                <a:solidFill>
                  <a:srgbClr val="EB193E"/>
                </a:solidFill>
                <a:latin typeface="微软雅黑" panose="020B0503020204020204" pitchFamily="34" charset="-122"/>
                <a:ea typeface="微软雅黑" panose="020B0503020204020204" pitchFamily="34" charset="-122"/>
              </a:rPr>
              <a:t>Travis CI</a:t>
            </a:r>
          </a:p>
        </p:txBody>
      </p:sp>
      <p:sp>
        <p:nvSpPr>
          <p:cNvPr id="40" name="矩形 39"/>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pic>
        <p:nvPicPr>
          <p:cNvPr id="1026" name="Picture 2" descr="https://timgsa.baidu.com/timg?image&amp;quality=80&amp;size=b9999_10000&amp;sec=1526731533624&amp;di=2f367c36bdb12da93f144236c2615459&amp;imgtype=0&amp;src=http%3A%2F%2Fdab1nmslvvntp.cloudfront.net%2Fwp-content%2Fuploads%2F2015%2F02%2F1423062384Octocat.pn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100000">
                        <a14:foregroundMark x1="36875" y1="92782" x2="36875" y2="92782"/>
                        <a14:foregroundMark x1="40000" y1="90075" x2="40000" y2="90075"/>
                        <a14:foregroundMark x1="46000" y1="92481" x2="46000" y2="92481"/>
                        <a14:foregroundMark x1="49250" y1="73233" x2="49250" y2="73233"/>
                        <a14:foregroundMark x1="61875" y1="46917" x2="61875" y2="46917"/>
                        <a14:foregroundMark x1="62875" y1="45414" x2="62875" y2="45414"/>
                        <a14:foregroundMark x1="63625" y1="38496" x2="63625" y2="38496"/>
                        <a14:foregroundMark x1="38125" y1="36241" x2="38125" y2="36241"/>
                        <a14:foregroundMark x1="36500" y1="43459" x2="36500" y2="43459"/>
                        <a14:foregroundMark x1="54500" y1="32030" x2="54500" y2="32030"/>
                        <a14:foregroundMark x1="47000" y1="70226" x2="47000" y2="70226"/>
                        <a14:foregroundMark x1="43250" y1="20301" x2="43250" y2="20301"/>
                        <a14:foregroundMark x1="61000" y1="20301" x2="61000" y2="20301"/>
                        <a14:foregroundMark x1="25750" y1="60602" x2="25750" y2="60602"/>
                        <a14:backgroundMark x1="2750" y1="18797" x2="2750" y2="18797"/>
                        <a14:backgroundMark x1="89750" y1="91429" x2="97250" y2="99850"/>
                        <a14:backgroundMark x1="88750" y1="28120" x2="88750" y2="28120"/>
                        <a14:backgroundMark x1="86250" y1="64962" x2="86250" y2="64962"/>
                        <a14:backgroundMark x1="15250" y1="73383" x2="15250" y2="73383"/>
                        <a14:backgroundMark x1="12875" y1="82406" x2="12875" y2="82406"/>
                        <a14:backgroundMark x1="14750" y1="95188" x2="14750" y2="95188"/>
                        <a14:backgroundMark x1="50000" y1="74286" x2="50000" y2="74286"/>
                      </a14:backgroundRemoval>
                    </a14:imgEffect>
                  </a14:imgLayer>
                </a14:imgProps>
              </a:ext>
              <a:ext uri="{28A0092B-C50C-407E-A947-70E740481C1C}">
                <a14:useLocalDpi xmlns:a14="http://schemas.microsoft.com/office/drawing/2010/main" val="0"/>
              </a:ext>
            </a:extLst>
          </a:blip>
          <a:srcRect/>
          <a:stretch>
            <a:fillRect/>
          </a:stretch>
        </p:blipFill>
        <p:spPr bwMode="auto">
          <a:xfrm>
            <a:off x="486414" y="1604497"/>
            <a:ext cx="1784882" cy="1483507"/>
          </a:xfrm>
          <a:prstGeom prst="rect">
            <a:avLst/>
          </a:prstGeom>
          <a:noFill/>
          <a:extLst>
            <a:ext uri="{909E8E84-426E-40DD-AFC4-6F175D3DCCD1}">
              <a14:hiddenFill xmlns:a14="http://schemas.microsoft.com/office/drawing/2010/main">
                <a:solidFill>
                  <a:srgbClr val="FFFFFF"/>
                </a:solidFill>
              </a14:hiddenFill>
            </a:ext>
          </a:extLst>
        </p:spPr>
      </p:pic>
      <p:pic>
        <p:nvPicPr>
          <p:cNvPr id="43" name="图片 42"/>
          <p:cNvPicPr>
            <a:picLocks noChangeAspect="1"/>
          </p:cNvPicPr>
          <p:nvPr/>
        </p:nvPicPr>
        <p:blipFill>
          <a:blip r:embed="rId6">
            <a:extLst>
              <a:ext uri="{BEBA8EAE-BF5A-486C-A8C5-ECC9F3942E4B}">
                <a14:imgProps xmlns:a14="http://schemas.microsoft.com/office/drawing/2010/main">
                  <a14:imgLayer r:embed="rId7">
                    <a14:imgEffect>
                      <a14:backgroundRemoval t="0" b="100000" l="0" r="100000">
                        <a14:foregroundMark x1="50479" y1="54639" x2="50479" y2="54639"/>
                        <a14:foregroundMark x1="63578" y1="39519" x2="63578" y2="39519"/>
                        <a14:foregroundMark x1="69649" y1="31615" x2="69649" y2="31615"/>
                        <a14:foregroundMark x1="85304" y1="16838" x2="85304" y2="16838"/>
                        <a14:foregroundMark x1="89776" y1="16838" x2="89776" y2="16838"/>
                      </a14:backgroundRemoval>
                    </a14:imgEffect>
                  </a14:imgLayer>
                </a14:imgProps>
              </a:ext>
            </a:extLst>
          </a:blip>
          <a:stretch>
            <a:fillRect/>
          </a:stretch>
        </p:blipFill>
        <p:spPr>
          <a:xfrm>
            <a:off x="4273799" y="1483830"/>
            <a:ext cx="2055433" cy="1910961"/>
          </a:xfrm>
          <a:prstGeom prst="rect">
            <a:avLst/>
          </a:prstGeom>
        </p:spPr>
      </p:pic>
      <p:pic>
        <p:nvPicPr>
          <p:cNvPr id="44" name="图片 43"/>
          <p:cNvPicPr>
            <a:picLocks noChangeAspect="1"/>
          </p:cNvPicPr>
          <p:nvPr/>
        </p:nvPicPr>
        <p:blipFill>
          <a:blip r:embed="rId8">
            <a:extLst>
              <a:ext uri="{BEBA8EAE-BF5A-486C-A8C5-ECC9F3942E4B}">
                <a14:imgProps xmlns:a14="http://schemas.microsoft.com/office/drawing/2010/main">
                  <a14:imgLayer r:embed="rId9">
                    <a14:imgEffect>
                      <a14:backgroundRemoval t="0" b="100000" l="0" r="100000">
                        <a14:foregroundMark x1="53913" y1="85960" x2="53913" y2="85960"/>
                        <a14:foregroundMark x1="45217" y1="78797" x2="45217" y2="78797"/>
                        <a14:foregroundMark x1="45797" y1="83954" x2="45797" y2="83954"/>
                        <a14:foregroundMark x1="34783" y1="76504" x2="34783" y2="76504"/>
                        <a14:foregroundMark x1="31304" y1="64756" x2="31304" y2="64756"/>
                        <a14:foregroundMark x1="35942" y1="59312" x2="35942" y2="59312"/>
                        <a14:foregroundMark x1="50145" y1="81662" x2="50145" y2="81662"/>
                        <a14:foregroundMark x1="51884" y1="78223" x2="51884" y2="78223"/>
                        <a14:foregroundMark x1="60000" y1="86246" x2="60000" y2="86246"/>
                        <a14:foregroundMark x1="72754" y1="75072" x2="72754" y2="75072"/>
                        <a14:foregroundMark x1="64638" y1="77364" x2="64638" y2="77364"/>
                        <a14:foregroundMark x1="71304" y1="58453" x2="71304" y2="58453"/>
                        <a14:foregroundMark x1="71884" y1="41261" x2="71884" y2="41261"/>
                        <a14:foregroundMark x1="62319" y1="32378" x2="62319" y2="32378"/>
                        <a14:foregroundMark x1="55072" y1="23209" x2="55072" y2="23209"/>
                        <a14:foregroundMark x1="44928" y1="23782" x2="44928" y2="23782"/>
                        <a14:foregroundMark x1="44348" y1="40688" x2="44348" y2="44126"/>
                        <a14:foregroundMark x1="42899" y1="55301" x2="42899" y2="55301"/>
                        <a14:foregroundMark x1="54493" y1="56734" x2="54493" y2="56734"/>
                        <a14:foregroundMark x1="49855" y1="49857" x2="48116" y2="48997"/>
                        <a14:foregroundMark x1="24928" y1="40688" x2="24928" y2="40688"/>
                        <a14:foregroundMark x1="27826" y1="50430" x2="27826" y2="50430"/>
                        <a14:foregroundMark x1="38551" y1="17192" x2="38551" y2="17192"/>
                        <a14:foregroundMark x1="34783" y1="23496" x2="34783" y2="23496"/>
                        <a14:foregroundMark x1="31304" y1="28367" x2="31304" y2="28367"/>
                        <a14:backgroundMark x1="17391" y1="18911" x2="17391" y2="18911"/>
                        <a14:backgroundMark x1="84638" y1="25215" x2="84638" y2="25215"/>
                        <a14:backgroundMark x1="91014" y1="62178" x2="91014" y2="62178"/>
                        <a14:backgroundMark x1="9565" y1="84241" x2="9565" y2="84241"/>
                      </a14:backgroundRemoval>
                    </a14:imgEffect>
                  </a14:imgLayer>
                </a14:imgProps>
              </a:ext>
            </a:extLst>
          </a:blip>
          <a:stretch>
            <a:fillRect/>
          </a:stretch>
        </p:blipFill>
        <p:spPr>
          <a:xfrm>
            <a:off x="2402827" y="1338560"/>
            <a:ext cx="1889058" cy="1910961"/>
          </a:xfrm>
          <a:prstGeom prst="rect">
            <a:avLst/>
          </a:prstGeom>
        </p:spPr>
      </p:pic>
      <p:pic>
        <p:nvPicPr>
          <p:cNvPr id="7" name="图片 6"/>
          <p:cNvPicPr>
            <a:picLocks noChangeAspect="1"/>
          </p:cNvPicPr>
          <p:nvPr/>
        </p:nvPicPr>
        <p:blipFill>
          <a:blip r:embed="rId10"/>
          <a:stretch>
            <a:fillRect/>
          </a:stretch>
        </p:blipFill>
        <p:spPr>
          <a:xfrm>
            <a:off x="6554281" y="902535"/>
            <a:ext cx="2102953" cy="581715"/>
          </a:xfrm>
          <a:prstGeom prst="rect">
            <a:avLst/>
          </a:prstGeom>
        </p:spPr>
      </p:pic>
      <p:graphicFrame>
        <p:nvGraphicFramePr>
          <p:cNvPr id="9" name="对象 8"/>
          <p:cNvGraphicFramePr/>
          <p:nvPr>
            <p:extLst>
              <p:ext uri="{D42A27DB-BD31-4B8C-83A1-F6EECF244321}">
                <p14:modId xmlns:p14="http://schemas.microsoft.com/office/powerpoint/2010/main" val="2021322370"/>
              </p:ext>
            </p:extLst>
          </p:nvPr>
        </p:nvGraphicFramePr>
        <p:xfrm>
          <a:off x="6271895" y="1873250"/>
          <a:ext cx="2539365" cy="1214755"/>
        </p:xfrm>
        <a:graphic>
          <a:graphicData uri="http://schemas.openxmlformats.org/presentationml/2006/ole">
            <mc:AlternateContent xmlns:mc="http://schemas.openxmlformats.org/markup-compatibility/2006">
              <mc:Choice xmlns:v="urn:schemas-microsoft-com:vml" Requires="v">
                <p:oleObj spid="_x0000_s1035" r:id="rId11" imgW="4480560" imgH="2106930" progId="Paint.Picture">
                  <p:embed/>
                </p:oleObj>
              </mc:Choice>
              <mc:Fallback>
                <p:oleObj r:id="rId11" imgW="4480560" imgH="2106930" progId="Paint.Picture">
                  <p:embed/>
                  <p:pic>
                    <p:nvPicPr>
                      <p:cNvPr id="0" name="图片 9"/>
                      <p:cNvPicPr/>
                      <p:nvPr/>
                    </p:nvPicPr>
                    <p:blipFill>
                      <a:blip r:embed="rId12"/>
                      <a:stretch>
                        <a:fillRect/>
                      </a:stretch>
                    </p:blipFill>
                    <p:spPr>
                      <a:xfrm>
                        <a:off x="6271895" y="1873250"/>
                        <a:ext cx="2539365" cy="1214755"/>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15434"/>
    </mc:Choice>
    <mc:Fallback xmlns="">
      <p:transition spd="slow" advTm="15434"/>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3.2|2.1|2.4"/>
</p:tagLst>
</file>

<file path=ppt/tags/tag2.xml><?xml version="1.0" encoding="utf-8"?>
<p:tagLst xmlns:a="http://schemas.openxmlformats.org/drawingml/2006/main" xmlns:r="http://schemas.openxmlformats.org/officeDocument/2006/relationships" xmlns:p="http://schemas.openxmlformats.org/presentationml/2006/main">
  <p:tag name="TIMING" val="|3.2|2.1|2.4"/>
</p:tagLst>
</file>

<file path=ppt/tags/tag3.xml><?xml version="1.0" encoding="utf-8"?>
<p:tagLst xmlns:a="http://schemas.openxmlformats.org/drawingml/2006/main" xmlns:r="http://schemas.openxmlformats.org/officeDocument/2006/relationships" xmlns:p="http://schemas.openxmlformats.org/presentationml/2006/main">
  <p:tag name="TIMING" val="|3.2|2.1|2.4"/>
</p:tagLst>
</file>

<file path=ppt/tags/tag4.xml><?xml version="1.0" encoding="utf-8"?>
<p:tagLst xmlns:a="http://schemas.openxmlformats.org/drawingml/2006/main" xmlns:r="http://schemas.openxmlformats.org/officeDocument/2006/relationships" xmlns:p="http://schemas.openxmlformats.org/presentationml/2006/main">
  <p:tag name="TIMING" val="|0.9|0.9|0.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1257</TotalTime>
  <Words>2588</Words>
  <Application>Microsoft Macintosh PowerPoint</Application>
  <PresentationFormat>自定义</PresentationFormat>
  <Paragraphs>335</Paragraphs>
  <Slides>42</Slides>
  <Notes>39</Notes>
  <HiddenSlides>1</HiddenSlides>
  <MMClips>1</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42</vt:i4>
      </vt:variant>
    </vt:vector>
  </HeadingPairs>
  <TitlesOfParts>
    <vt:vector size="54" baseType="lpstr">
      <vt:lpstr>Calibri</vt:lpstr>
      <vt:lpstr>Kartika</vt:lpstr>
      <vt:lpstr>Times New Roman</vt:lpstr>
      <vt:lpstr>等线</vt:lpstr>
      <vt:lpstr>方正颜宋简体_中</vt:lpstr>
      <vt:lpstr>仿宋</vt:lpstr>
      <vt:lpstr>华文细黑</vt:lpstr>
      <vt:lpstr>宋体</vt:lpstr>
      <vt:lpstr>微软雅黑</vt:lpstr>
      <vt:lpstr>Arial</vt:lpstr>
      <vt:lpstr>Office 主题</vt:lpstr>
      <vt:lpstr>Paint.Picture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演示文稿452758757454</dc:title>
  <dc:creator/>
  <cp:lastModifiedBy>A1333</cp:lastModifiedBy>
  <cp:revision>66</cp:revision>
  <dcterms:created xsi:type="dcterms:W3CDTF">2018-05-20T03:08:14Z</dcterms:created>
  <dcterms:modified xsi:type="dcterms:W3CDTF">2018-05-21T10:43:37Z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2052-10.1.0.7346</vt:lpwstr>
  </property>
</Properties>
</file>